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4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1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15C9-6231-4FB1-9C29-AF0414F7C533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9D7D-EFD1-43CE-BFBE-D4D5501160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6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99D7D-EFD1-43CE-BFBE-D4D55011605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39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4E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344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0"/>
            <a:ext cx="843280" cy="5666740"/>
          </a:xfrm>
          <a:custGeom>
            <a:avLst/>
            <a:gdLst/>
            <a:ahLst/>
            <a:cxnLst/>
            <a:rect l="l" t="t" r="r" b="b"/>
            <a:pathLst>
              <a:path w="843280" h="5666740">
                <a:moveTo>
                  <a:pt x="842772" y="0"/>
                </a:moveTo>
                <a:lnTo>
                  <a:pt x="0" y="0"/>
                </a:lnTo>
                <a:lnTo>
                  <a:pt x="0" y="5666232"/>
                </a:lnTo>
                <a:lnTo>
                  <a:pt x="842772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476" y="324611"/>
            <a:ext cx="2301240" cy="98298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8775" y="324611"/>
            <a:ext cx="793991" cy="9829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6573" y="2226005"/>
            <a:ext cx="7578852" cy="2221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97887" y="1669795"/>
            <a:ext cx="8396224" cy="3439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165" y="0"/>
            <a:ext cx="4773295" cy="6868159"/>
            <a:chOff x="7420165" y="0"/>
            <a:chExt cx="4773295" cy="6868159"/>
          </a:xfrm>
        </p:grpSpPr>
        <p:sp>
          <p:nvSpPr>
            <p:cNvPr id="3" name="object 3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4928" y="3681984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90C225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539F20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90C225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0"/>
            <a:ext cx="12193270" cy="6859270"/>
            <a:chOff x="0" y="0"/>
            <a:chExt cx="12193270" cy="6859270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843280" cy="5666740"/>
            </a:xfrm>
            <a:custGeom>
              <a:avLst/>
              <a:gdLst/>
              <a:ahLst/>
              <a:cxnLst/>
              <a:rect l="l" t="t" r="r" b="b"/>
              <a:pathLst>
                <a:path w="843280" h="5666740">
                  <a:moveTo>
                    <a:pt x="842772" y="0"/>
                  </a:moveTo>
                  <a:lnTo>
                    <a:pt x="0" y="0"/>
                  </a:lnTo>
                  <a:lnTo>
                    <a:pt x="0" y="5666232"/>
                  </a:lnTo>
                  <a:lnTo>
                    <a:pt x="842772" y="0"/>
                  </a:lnTo>
                  <a:close/>
                </a:path>
              </a:pathLst>
            </a:custGeom>
            <a:solidFill>
              <a:srgbClr val="90C225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1" y="76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2358136" y="1427734"/>
                  </a:lnTo>
                  <a:lnTo>
                    <a:pt x="2317383" y="1426965"/>
                  </a:lnTo>
                  <a:lnTo>
                    <a:pt x="2277051" y="1424209"/>
                  </a:lnTo>
                  <a:lnTo>
                    <a:pt x="2237124" y="1419530"/>
                  </a:lnTo>
                  <a:lnTo>
                    <a:pt x="2197590" y="1412989"/>
                  </a:lnTo>
                  <a:lnTo>
                    <a:pt x="2158436" y="1404650"/>
                  </a:lnTo>
                  <a:lnTo>
                    <a:pt x="2119648" y="1394577"/>
                  </a:lnTo>
                  <a:lnTo>
                    <a:pt x="2081213" y="1382831"/>
                  </a:lnTo>
                  <a:lnTo>
                    <a:pt x="2043117" y="1369477"/>
                  </a:lnTo>
                  <a:lnTo>
                    <a:pt x="2005348" y="1354578"/>
                  </a:lnTo>
                  <a:lnTo>
                    <a:pt x="1967891" y="1338196"/>
                  </a:lnTo>
                  <a:lnTo>
                    <a:pt x="1930734" y="1320394"/>
                  </a:lnTo>
                  <a:lnTo>
                    <a:pt x="1893864" y="1301236"/>
                  </a:lnTo>
                  <a:lnTo>
                    <a:pt x="1857266" y="1280785"/>
                  </a:lnTo>
                  <a:lnTo>
                    <a:pt x="1820928" y="1259104"/>
                  </a:lnTo>
                  <a:lnTo>
                    <a:pt x="1784836" y="1236256"/>
                  </a:lnTo>
                  <a:lnTo>
                    <a:pt x="1748977" y="1212303"/>
                  </a:lnTo>
                  <a:lnTo>
                    <a:pt x="1713338" y="1187310"/>
                  </a:lnTo>
                  <a:lnTo>
                    <a:pt x="1677905" y="1161339"/>
                  </a:lnTo>
                  <a:lnTo>
                    <a:pt x="1642666" y="1134453"/>
                  </a:lnTo>
                  <a:lnTo>
                    <a:pt x="1607606" y="1106716"/>
                  </a:lnTo>
                  <a:lnTo>
                    <a:pt x="1572712" y="1078190"/>
                  </a:lnTo>
                  <a:lnTo>
                    <a:pt x="1537972" y="1048938"/>
                  </a:lnTo>
                  <a:lnTo>
                    <a:pt x="1503371" y="1019024"/>
                  </a:lnTo>
                  <a:lnTo>
                    <a:pt x="1468897" y="988511"/>
                  </a:lnTo>
                  <a:lnTo>
                    <a:pt x="1434536" y="957462"/>
                  </a:lnTo>
                  <a:lnTo>
                    <a:pt x="1400275" y="925939"/>
                  </a:lnTo>
                  <a:lnTo>
                    <a:pt x="1366100" y="894007"/>
                  </a:lnTo>
                  <a:lnTo>
                    <a:pt x="1331999" y="861727"/>
                  </a:lnTo>
                  <a:lnTo>
                    <a:pt x="1263962" y="796379"/>
                  </a:lnTo>
                  <a:lnTo>
                    <a:pt x="1060225" y="598569"/>
                  </a:lnTo>
                  <a:lnTo>
                    <a:pt x="992081" y="533726"/>
                  </a:lnTo>
                  <a:lnTo>
                    <a:pt x="957906" y="501794"/>
                  </a:lnTo>
                  <a:lnTo>
                    <a:pt x="923644" y="470271"/>
                  </a:lnTo>
                  <a:lnTo>
                    <a:pt x="889282" y="439222"/>
                  </a:lnTo>
                  <a:lnTo>
                    <a:pt x="854807" y="408709"/>
                  </a:lnTo>
                  <a:lnTo>
                    <a:pt x="820206" y="378795"/>
                  </a:lnTo>
                  <a:lnTo>
                    <a:pt x="785464" y="349543"/>
                  </a:lnTo>
                  <a:lnTo>
                    <a:pt x="750570" y="321017"/>
                  </a:lnTo>
                  <a:lnTo>
                    <a:pt x="715509" y="293280"/>
                  </a:lnTo>
                  <a:lnTo>
                    <a:pt x="680268" y="266394"/>
                  </a:lnTo>
                  <a:lnTo>
                    <a:pt x="644834" y="240423"/>
                  </a:lnTo>
                  <a:lnTo>
                    <a:pt x="609193" y="215430"/>
                  </a:lnTo>
                  <a:lnTo>
                    <a:pt x="573333" y="191477"/>
                  </a:lnTo>
                  <a:lnTo>
                    <a:pt x="537239" y="168629"/>
                  </a:lnTo>
                  <a:lnTo>
                    <a:pt x="500900" y="146948"/>
                  </a:lnTo>
                  <a:lnTo>
                    <a:pt x="464300" y="126497"/>
                  </a:lnTo>
                  <a:lnTo>
                    <a:pt x="427428" y="107339"/>
                  </a:lnTo>
                  <a:lnTo>
                    <a:pt x="390269" y="89537"/>
                  </a:lnTo>
                  <a:lnTo>
                    <a:pt x="352810" y="73155"/>
                  </a:lnTo>
                  <a:lnTo>
                    <a:pt x="315038" y="58256"/>
                  </a:lnTo>
                  <a:lnTo>
                    <a:pt x="276940" y="44902"/>
                  </a:lnTo>
                  <a:lnTo>
                    <a:pt x="238503" y="33156"/>
                  </a:lnTo>
                  <a:lnTo>
                    <a:pt x="199712" y="23083"/>
                  </a:lnTo>
                  <a:lnTo>
                    <a:pt x="160556" y="14744"/>
                  </a:lnTo>
                  <a:lnTo>
                    <a:pt x="121019" y="8203"/>
                  </a:lnTo>
                  <a:lnTo>
                    <a:pt x="81090" y="3524"/>
                  </a:lnTo>
                  <a:lnTo>
                    <a:pt x="40755" y="768"/>
                  </a:lnTo>
                  <a:lnTo>
                    <a:pt x="0" y="0"/>
                  </a:lnTo>
                  <a:lnTo>
                    <a:pt x="978573" y="6152146"/>
                  </a:lnTo>
                  <a:lnTo>
                    <a:pt x="12192000" y="6857999"/>
                  </a:lnTo>
                  <a:lnTo>
                    <a:pt x="10427335" y="5374132"/>
                  </a:lnTo>
                  <a:lnTo>
                    <a:pt x="10427739" y="5348641"/>
                  </a:lnTo>
                  <a:lnTo>
                    <a:pt x="10430936" y="5294232"/>
                  </a:lnTo>
                  <a:lnTo>
                    <a:pt x="10437221" y="5235389"/>
                  </a:lnTo>
                  <a:lnTo>
                    <a:pt x="10446478" y="5172275"/>
                  </a:lnTo>
                  <a:lnTo>
                    <a:pt x="10458594" y="5105056"/>
                  </a:lnTo>
                  <a:lnTo>
                    <a:pt x="10473454" y="5033896"/>
                  </a:lnTo>
                  <a:lnTo>
                    <a:pt x="10490944" y="4958958"/>
                  </a:lnTo>
                  <a:lnTo>
                    <a:pt x="10500639" y="4920124"/>
                  </a:lnTo>
                  <a:lnTo>
                    <a:pt x="10510950" y="4880407"/>
                  </a:lnTo>
                  <a:lnTo>
                    <a:pt x="10521860" y="4839828"/>
                  </a:lnTo>
                  <a:lnTo>
                    <a:pt x="10533357" y="4798407"/>
                  </a:lnTo>
                  <a:lnTo>
                    <a:pt x="10545425" y="4756165"/>
                  </a:lnTo>
                  <a:lnTo>
                    <a:pt x="10558050" y="4713122"/>
                  </a:lnTo>
                  <a:lnTo>
                    <a:pt x="10571219" y="4669300"/>
                  </a:lnTo>
                  <a:lnTo>
                    <a:pt x="10584917" y="4624717"/>
                  </a:lnTo>
                  <a:lnTo>
                    <a:pt x="10599129" y="4579396"/>
                  </a:lnTo>
                  <a:lnTo>
                    <a:pt x="10629040" y="4486619"/>
                  </a:lnTo>
                  <a:lnTo>
                    <a:pt x="10660837" y="4391131"/>
                  </a:lnTo>
                  <a:lnTo>
                    <a:pt x="10694407" y="4293098"/>
                  </a:lnTo>
                  <a:lnTo>
                    <a:pt x="10729635" y="4192684"/>
                  </a:lnTo>
                  <a:lnTo>
                    <a:pt x="10766407" y="4090053"/>
                  </a:lnTo>
                  <a:lnTo>
                    <a:pt x="10804608" y="3985368"/>
                  </a:lnTo>
                  <a:lnTo>
                    <a:pt x="10844124" y="3878795"/>
                  </a:lnTo>
                  <a:lnTo>
                    <a:pt x="10884840" y="3770498"/>
                  </a:lnTo>
                  <a:lnTo>
                    <a:pt x="10947916" y="3605178"/>
                  </a:lnTo>
                  <a:lnTo>
                    <a:pt x="11013050" y="3436901"/>
                  </a:lnTo>
                  <a:lnTo>
                    <a:pt x="11102430" y="3208892"/>
                  </a:lnTo>
                  <a:lnTo>
                    <a:pt x="11561908" y="2050783"/>
                  </a:lnTo>
                  <a:lnTo>
                    <a:pt x="11649916" y="1824744"/>
                  </a:lnTo>
                  <a:lnTo>
                    <a:pt x="11713721" y="1658377"/>
                  </a:lnTo>
                  <a:lnTo>
                    <a:pt x="11775210" y="1495336"/>
                  </a:lnTo>
                  <a:lnTo>
                    <a:pt x="11814726" y="1388763"/>
                  </a:lnTo>
                  <a:lnTo>
                    <a:pt x="11852927" y="1284078"/>
                  </a:lnTo>
                  <a:lnTo>
                    <a:pt x="11889699" y="1181447"/>
                  </a:lnTo>
                  <a:lnTo>
                    <a:pt x="11924927" y="1081033"/>
                  </a:lnTo>
                  <a:lnTo>
                    <a:pt x="11958497" y="983000"/>
                  </a:lnTo>
                  <a:lnTo>
                    <a:pt x="11990294" y="887512"/>
                  </a:lnTo>
                  <a:lnTo>
                    <a:pt x="12020205" y="794735"/>
                  </a:lnTo>
                  <a:lnTo>
                    <a:pt x="12034417" y="749414"/>
                  </a:lnTo>
                  <a:lnTo>
                    <a:pt x="12048115" y="704831"/>
                  </a:lnTo>
                  <a:lnTo>
                    <a:pt x="12061284" y="661009"/>
                  </a:lnTo>
                  <a:lnTo>
                    <a:pt x="12073909" y="617966"/>
                  </a:lnTo>
                  <a:lnTo>
                    <a:pt x="12085977" y="575724"/>
                  </a:lnTo>
                  <a:lnTo>
                    <a:pt x="12097474" y="534303"/>
                  </a:lnTo>
                  <a:lnTo>
                    <a:pt x="12108384" y="493724"/>
                  </a:lnTo>
                  <a:lnTo>
                    <a:pt x="12118695" y="454007"/>
                  </a:lnTo>
                  <a:lnTo>
                    <a:pt x="12128390" y="415173"/>
                  </a:lnTo>
                  <a:lnTo>
                    <a:pt x="12137457" y="377242"/>
                  </a:lnTo>
                  <a:lnTo>
                    <a:pt x="12153646" y="304172"/>
                  </a:lnTo>
                  <a:lnTo>
                    <a:pt x="12167148" y="234962"/>
                  </a:lnTo>
                  <a:lnTo>
                    <a:pt x="12177849" y="169775"/>
                  </a:lnTo>
                  <a:lnTo>
                    <a:pt x="12185634" y="108777"/>
                  </a:lnTo>
                  <a:lnTo>
                    <a:pt x="12190389" y="52130"/>
                  </a:lnTo>
                  <a:lnTo>
                    <a:pt x="12191595" y="2549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59" y="1232916"/>
              <a:ext cx="6451092" cy="236524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567810" y="1695450"/>
            <a:ext cx="49345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Mini</a:t>
            </a:r>
            <a:r>
              <a:rPr spc="-100" dirty="0">
                <a:solidFill>
                  <a:srgbClr val="000000"/>
                </a:solidFill>
              </a:rPr>
              <a:t> </a:t>
            </a:r>
            <a:r>
              <a:rPr spc="-45" dirty="0">
                <a:solidFill>
                  <a:srgbClr val="000000"/>
                </a:solidFill>
              </a:rPr>
              <a:t>Project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3742944" y="2865120"/>
            <a:ext cx="4813935" cy="2997200"/>
            <a:chOff x="3742944" y="2865120"/>
            <a:chExt cx="4813935" cy="29972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2944" y="2865120"/>
              <a:ext cx="1451610" cy="14927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4716" y="2865120"/>
              <a:ext cx="1986534" cy="149275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1411" y="2865120"/>
              <a:ext cx="1575054" cy="149275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9404" y="2933687"/>
              <a:ext cx="1117853" cy="11011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6311" y="2865120"/>
              <a:ext cx="2250186" cy="14927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7344" y="3535680"/>
              <a:ext cx="2565654" cy="14927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1084" y="4369282"/>
              <a:ext cx="2503169" cy="14927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0532" y="4369282"/>
              <a:ext cx="2260854" cy="149275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217161" y="3166618"/>
            <a:ext cx="3705860" cy="2202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17780" algn="ctr">
              <a:lnSpc>
                <a:spcPct val="100000"/>
              </a:lnSpc>
              <a:spcBef>
                <a:spcPts val="105"/>
              </a:spcBef>
              <a:tabLst>
                <a:tab pos="2588895" algn="l"/>
              </a:tabLst>
            </a:pPr>
            <a:r>
              <a:rPr sz="4400" dirty="0">
                <a:latin typeface="Trebuchet MS"/>
                <a:cs typeface="Trebuchet MS"/>
              </a:rPr>
              <a:t>6 se</a:t>
            </a:r>
            <a:r>
              <a:rPr sz="4400" spc="5" dirty="0">
                <a:latin typeface="Trebuchet MS"/>
                <a:cs typeface="Trebuchet MS"/>
              </a:rPr>
              <a:t>m</a:t>
            </a:r>
            <a:r>
              <a:rPr sz="4400" spc="-10" dirty="0">
                <a:latin typeface="Trebuchet MS"/>
                <a:cs typeface="Trebuchet MS"/>
              </a:rPr>
              <a:t>/3</a:t>
            </a:r>
            <a:r>
              <a:rPr sz="4350" spc="15" baseline="24904" dirty="0">
                <a:latin typeface="Trebuchet MS"/>
                <a:cs typeface="Trebuchet MS"/>
              </a:rPr>
              <a:t>rd</a:t>
            </a:r>
            <a:r>
              <a:rPr sz="4350" baseline="24904" dirty="0">
                <a:latin typeface="Trebuchet MS"/>
                <a:cs typeface="Trebuchet MS"/>
              </a:rPr>
              <a:t>	</a:t>
            </a:r>
            <a:r>
              <a:rPr sz="4400" spc="-5" dirty="0">
                <a:latin typeface="Trebuchet MS"/>
                <a:cs typeface="Trebuchet MS"/>
              </a:rPr>
              <a:t>year  (AIML)</a:t>
            </a:r>
            <a:endParaRPr sz="4400">
              <a:latin typeface="Trebuchet MS"/>
              <a:cs typeface="Trebuchet MS"/>
            </a:endParaRPr>
          </a:p>
          <a:p>
            <a:pPr marL="10795" algn="ctr">
              <a:lnSpc>
                <a:spcPct val="100000"/>
              </a:lnSpc>
              <a:spcBef>
                <a:spcPts val="1290"/>
              </a:spcBef>
            </a:pPr>
            <a:r>
              <a:rPr sz="4400" spc="-5" dirty="0">
                <a:latin typeface="Trebuchet MS"/>
                <a:cs typeface="Trebuchet MS"/>
              </a:rPr>
              <a:t>Group</a:t>
            </a:r>
            <a:r>
              <a:rPr sz="4400" spc="-35" dirty="0">
                <a:latin typeface="Trebuchet MS"/>
                <a:cs typeface="Trebuchet MS"/>
              </a:rPr>
              <a:t> </a:t>
            </a:r>
            <a:r>
              <a:rPr sz="4400" spc="-5" dirty="0">
                <a:latin typeface="Trebuchet MS"/>
                <a:cs typeface="Trebuchet MS"/>
              </a:rPr>
              <a:t>no.</a:t>
            </a:r>
            <a:r>
              <a:rPr sz="4400" spc="-25" dirty="0">
                <a:latin typeface="Trebuchet MS"/>
                <a:cs typeface="Trebuchet MS"/>
              </a:rPr>
              <a:t> </a:t>
            </a:r>
            <a:r>
              <a:rPr sz="4400" dirty="0">
                <a:latin typeface="Trebuchet MS"/>
                <a:cs typeface="Trebuchet MS"/>
              </a:rPr>
              <a:t>8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5780" y="5756147"/>
            <a:ext cx="5486400" cy="852169"/>
            <a:chOff x="525780" y="5756147"/>
            <a:chExt cx="5486400" cy="852169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780" y="5756147"/>
              <a:ext cx="4413504" cy="8519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1688" y="5756147"/>
              <a:ext cx="1650491" cy="85192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03554" y="5935471"/>
            <a:ext cx="4934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rebuchet MS"/>
                <a:cs typeface="Trebuchet MS"/>
              </a:rPr>
              <a:t>Project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Guide: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Prof.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Yogesh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Narekar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62786" y="193103"/>
            <a:ext cx="9984740" cy="1304290"/>
            <a:chOff x="962786" y="193103"/>
            <a:chExt cx="9984740" cy="1304290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311" y="202691"/>
              <a:ext cx="9965436" cy="12847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67549" y="197865"/>
              <a:ext cx="9975215" cy="1294765"/>
            </a:xfrm>
            <a:custGeom>
              <a:avLst/>
              <a:gdLst/>
              <a:ahLst/>
              <a:cxnLst/>
              <a:rect l="l" t="t" r="r" b="b"/>
              <a:pathLst>
                <a:path w="9975215" h="1294765">
                  <a:moveTo>
                    <a:pt x="0" y="1294256"/>
                  </a:moveTo>
                  <a:lnTo>
                    <a:pt x="9974961" y="1294256"/>
                  </a:lnTo>
                  <a:lnTo>
                    <a:pt x="9974961" y="0"/>
                  </a:lnTo>
                  <a:lnTo>
                    <a:pt x="0" y="0"/>
                  </a:lnTo>
                  <a:lnTo>
                    <a:pt x="0" y="12942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F971E-BDD6-A19D-35E8-C88DF866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3E9C4-A4C9-9DC6-0622-28A9D668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D4E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420165" y="0"/>
            <a:ext cx="4773295" cy="6868159"/>
            <a:chOff x="7420165" y="0"/>
            <a:chExt cx="4773295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24928" y="3681984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90C225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539F20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90C225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327016" y="2787776"/>
            <a:ext cx="3539490" cy="1259840"/>
            <a:chOff x="4327016" y="2787776"/>
            <a:chExt cx="3539490" cy="1259840"/>
          </a:xfrm>
        </p:grpSpPr>
        <p:sp>
          <p:nvSpPr>
            <p:cNvPr id="15" name="object 15"/>
            <p:cNvSpPr/>
            <p:nvPr/>
          </p:nvSpPr>
          <p:spPr>
            <a:xfrm>
              <a:off x="4336541" y="2797301"/>
              <a:ext cx="3520440" cy="1240790"/>
            </a:xfrm>
            <a:custGeom>
              <a:avLst/>
              <a:gdLst/>
              <a:ahLst/>
              <a:cxnLst/>
              <a:rect l="l" t="t" r="r" b="b"/>
              <a:pathLst>
                <a:path w="3520440" h="1240789">
                  <a:moveTo>
                    <a:pt x="3313684" y="0"/>
                  </a:moveTo>
                  <a:lnTo>
                    <a:pt x="206756" y="0"/>
                  </a:lnTo>
                  <a:lnTo>
                    <a:pt x="159353" y="5461"/>
                  </a:lnTo>
                  <a:lnTo>
                    <a:pt x="115836" y="21017"/>
                  </a:lnTo>
                  <a:lnTo>
                    <a:pt x="77447" y="45426"/>
                  </a:lnTo>
                  <a:lnTo>
                    <a:pt x="45426" y="77447"/>
                  </a:lnTo>
                  <a:lnTo>
                    <a:pt x="21017" y="115836"/>
                  </a:lnTo>
                  <a:lnTo>
                    <a:pt x="5461" y="159353"/>
                  </a:lnTo>
                  <a:lnTo>
                    <a:pt x="0" y="206756"/>
                  </a:lnTo>
                  <a:lnTo>
                    <a:pt x="0" y="1033780"/>
                  </a:lnTo>
                  <a:lnTo>
                    <a:pt x="5461" y="1081182"/>
                  </a:lnTo>
                  <a:lnTo>
                    <a:pt x="21017" y="1124699"/>
                  </a:lnTo>
                  <a:lnTo>
                    <a:pt x="45426" y="1163088"/>
                  </a:lnTo>
                  <a:lnTo>
                    <a:pt x="77447" y="1195109"/>
                  </a:lnTo>
                  <a:lnTo>
                    <a:pt x="115836" y="1219518"/>
                  </a:lnTo>
                  <a:lnTo>
                    <a:pt x="159353" y="1235074"/>
                  </a:lnTo>
                  <a:lnTo>
                    <a:pt x="206756" y="1240536"/>
                  </a:lnTo>
                  <a:lnTo>
                    <a:pt x="3313684" y="1240536"/>
                  </a:lnTo>
                  <a:lnTo>
                    <a:pt x="3361086" y="1235074"/>
                  </a:lnTo>
                  <a:lnTo>
                    <a:pt x="3404603" y="1219518"/>
                  </a:lnTo>
                  <a:lnTo>
                    <a:pt x="3442992" y="1195109"/>
                  </a:lnTo>
                  <a:lnTo>
                    <a:pt x="3475013" y="1163088"/>
                  </a:lnTo>
                  <a:lnTo>
                    <a:pt x="3499422" y="1124699"/>
                  </a:lnTo>
                  <a:lnTo>
                    <a:pt x="3514978" y="1081182"/>
                  </a:lnTo>
                  <a:lnTo>
                    <a:pt x="3520440" y="1033780"/>
                  </a:lnTo>
                  <a:lnTo>
                    <a:pt x="3520440" y="206756"/>
                  </a:lnTo>
                  <a:lnTo>
                    <a:pt x="3514978" y="159353"/>
                  </a:lnTo>
                  <a:lnTo>
                    <a:pt x="3499422" y="115836"/>
                  </a:lnTo>
                  <a:lnTo>
                    <a:pt x="3475013" y="77447"/>
                  </a:lnTo>
                  <a:lnTo>
                    <a:pt x="3442992" y="45426"/>
                  </a:lnTo>
                  <a:lnTo>
                    <a:pt x="3404603" y="21017"/>
                  </a:lnTo>
                  <a:lnTo>
                    <a:pt x="3361086" y="5461"/>
                  </a:lnTo>
                  <a:lnTo>
                    <a:pt x="3313684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6541" y="2797301"/>
              <a:ext cx="3520440" cy="1240790"/>
            </a:xfrm>
            <a:custGeom>
              <a:avLst/>
              <a:gdLst/>
              <a:ahLst/>
              <a:cxnLst/>
              <a:rect l="l" t="t" r="r" b="b"/>
              <a:pathLst>
                <a:path w="3520440" h="1240789">
                  <a:moveTo>
                    <a:pt x="0" y="206756"/>
                  </a:moveTo>
                  <a:lnTo>
                    <a:pt x="5461" y="159353"/>
                  </a:lnTo>
                  <a:lnTo>
                    <a:pt x="21017" y="115836"/>
                  </a:lnTo>
                  <a:lnTo>
                    <a:pt x="45426" y="77447"/>
                  </a:lnTo>
                  <a:lnTo>
                    <a:pt x="77447" y="45426"/>
                  </a:lnTo>
                  <a:lnTo>
                    <a:pt x="115836" y="21017"/>
                  </a:lnTo>
                  <a:lnTo>
                    <a:pt x="159353" y="5461"/>
                  </a:lnTo>
                  <a:lnTo>
                    <a:pt x="206756" y="0"/>
                  </a:lnTo>
                  <a:lnTo>
                    <a:pt x="3313684" y="0"/>
                  </a:lnTo>
                  <a:lnTo>
                    <a:pt x="3361086" y="5461"/>
                  </a:lnTo>
                  <a:lnTo>
                    <a:pt x="3404603" y="21017"/>
                  </a:lnTo>
                  <a:lnTo>
                    <a:pt x="3442992" y="45426"/>
                  </a:lnTo>
                  <a:lnTo>
                    <a:pt x="3475013" y="77447"/>
                  </a:lnTo>
                  <a:lnTo>
                    <a:pt x="3499422" y="115836"/>
                  </a:lnTo>
                  <a:lnTo>
                    <a:pt x="3514978" y="159353"/>
                  </a:lnTo>
                  <a:lnTo>
                    <a:pt x="3520440" y="206756"/>
                  </a:lnTo>
                  <a:lnTo>
                    <a:pt x="3520440" y="1033780"/>
                  </a:lnTo>
                  <a:lnTo>
                    <a:pt x="3514978" y="1081182"/>
                  </a:lnTo>
                  <a:lnTo>
                    <a:pt x="3499422" y="1124699"/>
                  </a:lnTo>
                  <a:lnTo>
                    <a:pt x="3475013" y="1163088"/>
                  </a:lnTo>
                  <a:lnTo>
                    <a:pt x="3442992" y="1195109"/>
                  </a:lnTo>
                  <a:lnTo>
                    <a:pt x="3404603" y="1219518"/>
                  </a:lnTo>
                  <a:lnTo>
                    <a:pt x="3361086" y="1235074"/>
                  </a:lnTo>
                  <a:lnTo>
                    <a:pt x="3313684" y="1240536"/>
                  </a:lnTo>
                  <a:lnTo>
                    <a:pt x="206756" y="1240536"/>
                  </a:lnTo>
                  <a:lnTo>
                    <a:pt x="159353" y="1235074"/>
                  </a:lnTo>
                  <a:lnTo>
                    <a:pt x="115836" y="1219518"/>
                  </a:lnTo>
                  <a:lnTo>
                    <a:pt x="77447" y="1195109"/>
                  </a:lnTo>
                  <a:lnTo>
                    <a:pt x="45426" y="1163088"/>
                  </a:lnTo>
                  <a:lnTo>
                    <a:pt x="21017" y="1124699"/>
                  </a:lnTo>
                  <a:lnTo>
                    <a:pt x="5461" y="1081182"/>
                  </a:lnTo>
                  <a:lnTo>
                    <a:pt x="0" y="1033780"/>
                  </a:lnTo>
                  <a:lnTo>
                    <a:pt x="0" y="20675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86732" y="2932887"/>
            <a:ext cx="291211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dirty="0"/>
              <a:t>Thankyou</a:t>
            </a:r>
            <a:endParaRPr sz="5300"/>
          </a:p>
        </p:txBody>
      </p:sp>
      <p:sp>
        <p:nvSpPr>
          <p:cNvPr id="18" name="object 18"/>
          <p:cNvSpPr/>
          <p:nvPr/>
        </p:nvSpPr>
        <p:spPr>
          <a:xfrm>
            <a:off x="0" y="3428491"/>
            <a:ext cx="12192000" cy="10160"/>
          </a:xfrm>
          <a:custGeom>
            <a:avLst/>
            <a:gdLst/>
            <a:ahLst/>
            <a:cxnLst/>
            <a:rect l="l" t="t" r="r" b="b"/>
            <a:pathLst>
              <a:path w="12192000" h="10160">
                <a:moveTo>
                  <a:pt x="0" y="0"/>
                </a:moveTo>
                <a:lnTo>
                  <a:pt x="4294632" y="0"/>
                </a:lnTo>
                <a:lnTo>
                  <a:pt x="4339717" y="0"/>
                </a:lnTo>
              </a:path>
              <a:path w="12192000" h="10160">
                <a:moveTo>
                  <a:pt x="7854950" y="10033"/>
                </a:moveTo>
                <a:lnTo>
                  <a:pt x="10733913" y="10033"/>
                </a:lnTo>
                <a:lnTo>
                  <a:pt x="10921111" y="10033"/>
                </a:lnTo>
                <a:lnTo>
                  <a:pt x="11147171" y="10033"/>
                </a:lnTo>
                <a:lnTo>
                  <a:pt x="12191999" y="10033"/>
                </a:lnTo>
              </a:path>
            </a:pathLst>
          </a:custGeom>
          <a:ln w="179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0922" y="527380"/>
            <a:ext cx="1795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0000"/>
                </a:solidFill>
              </a:rPr>
              <a:t>Our</a:t>
            </a:r>
            <a:r>
              <a:rPr sz="2800" spc="-140" dirty="0">
                <a:solidFill>
                  <a:srgbClr val="000000"/>
                </a:solidFill>
              </a:rPr>
              <a:t> </a:t>
            </a:r>
            <a:r>
              <a:rPr sz="2800" spc="-65" dirty="0">
                <a:solidFill>
                  <a:srgbClr val="000000"/>
                </a:solidFill>
              </a:rPr>
              <a:t>Team:-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046798" y="1310632"/>
            <a:ext cx="3891915" cy="4876165"/>
            <a:chOff x="1123569" y="1330833"/>
            <a:chExt cx="3891915" cy="4876165"/>
          </a:xfrm>
        </p:grpSpPr>
        <p:sp>
          <p:nvSpPr>
            <p:cNvPr id="4" name="object 4"/>
            <p:cNvSpPr/>
            <p:nvPr/>
          </p:nvSpPr>
          <p:spPr>
            <a:xfrm>
              <a:off x="2172461" y="4511802"/>
              <a:ext cx="2833370" cy="1355090"/>
            </a:xfrm>
            <a:custGeom>
              <a:avLst/>
              <a:gdLst/>
              <a:ahLst/>
              <a:cxnLst/>
              <a:rect l="l" t="t" r="r" b="b"/>
              <a:pathLst>
                <a:path w="2833370" h="1355089">
                  <a:moveTo>
                    <a:pt x="2607310" y="0"/>
                  </a:moveTo>
                  <a:lnTo>
                    <a:pt x="225806" y="0"/>
                  </a:lnTo>
                  <a:lnTo>
                    <a:pt x="180296" y="4587"/>
                  </a:lnTo>
                  <a:lnTo>
                    <a:pt x="137910" y="17744"/>
                  </a:lnTo>
                  <a:lnTo>
                    <a:pt x="99553" y="38562"/>
                  </a:lnTo>
                  <a:lnTo>
                    <a:pt x="66135" y="66135"/>
                  </a:lnTo>
                  <a:lnTo>
                    <a:pt x="38562" y="99553"/>
                  </a:lnTo>
                  <a:lnTo>
                    <a:pt x="17744" y="137910"/>
                  </a:lnTo>
                  <a:lnTo>
                    <a:pt x="4587" y="180296"/>
                  </a:lnTo>
                  <a:lnTo>
                    <a:pt x="0" y="225806"/>
                  </a:lnTo>
                  <a:lnTo>
                    <a:pt x="0" y="1129030"/>
                  </a:lnTo>
                  <a:lnTo>
                    <a:pt x="4587" y="1174535"/>
                  </a:lnTo>
                  <a:lnTo>
                    <a:pt x="17744" y="1216920"/>
                  </a:lnTo>
                  <a:lnTo>
                    <a:pt x="38562" y="1255276"/>
                  </a:lnTo>
                  <a:lnTo>
                    <a:pt x="66135" y="1288695"/>
                  </a:lnTo>
                  <a:lnTo>
                    <a:pt x="99553" y="1316269"/>
                  </a:lnTo>
                  <a:lnTo>
                    <a:pt x="137910" y="1337089"/>
                  </a:lnTo>
                  <a:lnTo>
                    <a:pt x="180296" y="1350248"/>
                  </a:lnTo>
                  <a:lnTo>
                    <a:pt x="225806" y="1354836"/>
                  </a:lnTo>
                  <a:lnTo>
                    <a:pt x="2607310" y="1354836"/>
                  </a:lnTo>
                  <a:lnTo>
                    <a:pt x="2652819" y="1350248"/>
                  </a:lnTo>
                  <a:lnTo>
                    <a:pt x="2695205" y="1337089"/>
                  </a:lnTo>
                  <a:lnTo>
                    <a:pt x="2733562" y="1316269"/>
                  </a:lnTo>
                  <a:lnTo>
                    <a:pt x="2766980" y="1288695"/>
                  </a:lnTo>
                  <a:lnTo>
                    <a:pt x="2794553" y="1255276"/>
                  </a:lnTo>
                  <a:lnTo>
                    <a:pt x="2815371" y="1216920"/>
                  </a:lnTo>
                  <a:lnTo>
                    <a:pt x="2828528" y="1174535"/>
                  </a:lnTo>
                  <a:lnTo>
                    <a:pt x="2833116" y="1129030"/>
                  </a:lnTo>
                  <a:lnTo>
                    <a:pt x="2833116" y="225806"/>
                  </a:lnTo>
                  <a:lnTo>
                    <a:pt x="2828528" y="180296"/>
                  </a:lnTo>
                  <a:lnTo>
                    <a:pt x="2815371" y="137910"/>
                  </a:lnTo>
                  <a:lnTo>
                    <a:pt x="2794553" y="99553"/>
                  </a:lnTo>
                  <a:lnTo>
                    <a:pt x="2766980" y="66135"/>
                  </a:lnTo>
                  <a:lnTo>
                    <a:pt x="2733562" y="38562"/>
                  </a:lnTo>
                  <a:lnTo>
                    <a:pt x="2695205" y="17744"/>
                  </a:lnTo>
                  <a:lnTo>
                    <a:pt x="2652819" y="4587"/>
                  </a:lnTo>
                  <a:lnTo>
                    <a:pt x="2607310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72461" y="4511802"/>
              <a:ext cx="2833370" cy="1355090"/>
            </a:xfrm>
            <a:custGeom>
              <a:avLst/>
              <a:gdLst/>
              <a:ahLst/>
              <a:cxnLst/>
              <a:rect l="l" t="t" r="r" b="b"/>
              <a:pathLst>
                <a:path w="2833370" h="1355089">
                  <a:moveTo>
                    <a:pt x="0" y="225806"/>
                  </a:moveTo>
                  <a:lnTo>
                    <a:pt x="4587" y="180296"/>
                  </a:lnTo>
                  <a:lnTo>
                    <a:pt x="17744" y="137910"/>
                  </a:lnTo>
                  <a:lnTo>
                    <a:pt x="38562" y="99553"/>
                  </a:lnTo>
                  <a:lnTo>
                    <a:pt x="66135" y="66135"/>
                  </a:lnTo>
                  <a:lnTo>
                    <a:pt x="99553" y="38562"/>
                  </a:lnTo>
                  <a:lnTo>
                    <a:pt x="137910" y="17744"/>
                  </a:lnTo>
                  <a:lnTo>
                    <a:pt x="180296" y="4587"/>
                  </a:lnTo>
                  <a:lnTo>
                    <a:pt x="225806" y="0"/>
                  </a:lnTo>
                  <a:lnTo>
                    <a:pt x="2607310" y="0"/>
                  </a:lnTo>
                  <a:lnTo>
                    <a:pt x="2652819" y="4587"/>
                  </a:lnTo>
                  <a:lnTo>
                    <a:pt x="2695205" y="17744"/>
                  </a:lnTo>
                  <a:lnTo>
                    <a:pt x="2733562" y="38562"/>
                  </a:lnTo>
                  <a:lnTo>
                    <a:pt x="2766980" y="66135"/>
                  </a:lnTo>
                  <a:lnTo>
                    <a:pt x="2794553" y="99553"/>
                  </a:lnTo>
                  <a:lnTo>
                    <a:pt x="2815371" y="137910"/>
                  </a:lnTo>
                  <a:lnTo>
                    <a:pt x="2828528" y="180296"/>
                  </a:lnTo>
                  <a:lnTo>
                    <a:pt x="2833116" y="225806"/>
                  </a:lnTo>
                  <a:lnTo>
                    <a:pt x="2833116" y="1129030"/>
                  </a:lnTo>
                  <a:lnTo>
                    <a:pt x="2828528" y="1174535"/>
                  </a:lnTo>
                  <a:lnTo>
                    <a:pt x="2815371" y="1216920"/>
                  </a:lnTo>
                  <a:lnTo>
                    <a:pt x="2794553" y="1255276"/>
                  </a:lnTo>
                  <a:lnTo>
                    <a:pt x="2766980" y="1288695"/>
                  </a:lnTo>
                  <a:lnTo>
                    <a:pt x="2733562" y="1316269"/>
                  </a:lnTo>
                  <a:lnTo>
                    <a:pt x="2695205" y="1337089"/>
                  </a:lnTo>
                  <a:lnTo>
                    <a:pt x="2652819" y="1350248"/>
                  </a:lnTo>
                  <a:lnTo>
                    <a:pt x="2607310" y="1354836"/>
                  </a:lnTo>
                  <a:lnTo>
                    <a:pt x="225806" y="1354836"/>
                  </a:lnTo>
                  <a:lnTo>
                    <a:pt x="180296" y="1350248"/>
                  </a:lnTo>
                  <a:lnTo>
                    <a:pt x="137910" y="1337089"/>
                  </a:lnTo>
                  <a:lnTo>
                    <a:pt x="99553" y="1316269"/>
                  </a:lnTo>
                  <a:lnTo>
                    <a:pt x="66135" y="1288695"/>
                  </a:lnTo>
                  <a:lnTo>
                    <a:pt x="38562" y="1255276"/>
                  </a:lnTo>
                  <a:lnTo>
                    <a:pt x="17744" y="1216920"/>
                  </a:lnTo>
                  <a:lnTo>
                    <a:pt x="4587" y="1174535"/>
                  </a:lnTo>
                  <a:lnTo>
                    <a:pt x="0" y="1129030"/>
                  </a:lnTo>
                  <a:lnTo>
                    <a:pt x="0" y="225806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3094" y="4182618"/>
              <a:ext cx="2106295" cy="2014855"/>
            </a:xfrm>
            <a:custGeom>
              <a:avLst/>
              <a:gdLst/>
              <a:ahLst/>
              <a:cxnLst/>
              <a:rect l="l" t="t" r="r" b="b"/>
              <a:pathLst>
                <a:path w="2106295" h="2014854">
                  <a:moveTo>
                    <a:pt x="1053083" y="0"/>
                  </a:moveTo>
                  <a:lnTo>
                    <a:pt x="1003505" y="1096"/>
                  </a:lnTo>
                  <a:lnTo>
                    <a:pt x="954518" y="4353"/>
                  </a:lnTo>
                  <a:lnTo>
                    <a:pt x="906171" y="9722"/>
                  </a:lnTo>
                  <a:lnTo>
                    <a:pt x="858516" y="17155"/>
                  </a:lnTo>
                  <a:lnTo>
                    <a:pt x="811603" y="26603"/>
                  </a:lnTo>
                  <a:lnTo>
                    <a:pt x="765482" y="38018"/>
                  </a:lnTo>
                  <a:lnTo>
                    <a:pt x="720205" y="51352"/>
                  </a:lnTo>
                  <a:lnTo>
                    <a:pt x="675822" y="66557"/>
                  </a:lnTo>
                  <a:lnTo>
                    <a:pt x="632383" y="83583"/>
                  </a:lnTo>
                  <a:lnTo>
                    <a:pt x="589939" y="102383"/>
                  </a:lnTo>
                  <a:lnTo>
                    <a:pt x="548540" y="122908"/>
                  </a:lnTo>
                  <a:lnTo>
                    <a:pt x="508237" y="145110"/>
                  </a:lnTo>
                  <a:lnTo>
                    <a:pt x="469080" y="168941"/>
                  </a:lnTo>
                  <a:lnTo>
                    <a:pt x="431121" y="194352"/>
                  </a:lnTo>
                  <a:lnTo>
                    <a:pt x="394409" y="221295"/>
                  </a:lnTo>
                  <a:lnTo>
                    <a:pt x="358995" y="249721"/>
                  </a:lnTo>
                  <a:lnTo>
                    <a:pt x="324930" y="279583"/>
                  </a:lnTo>
                  <a:lnTo>
                    <a:pt x="292264" y="310831"/>
                  </a:lnTo>
                  <a:lnTo>
                    <a:pt x="261048" y="343417"/>
                  </a:lnTo>
                  <a:lnTo>
                    <a:pt x="231332" y="377294"/>
                  </a:lnTo>
                  <a:lnTo>
                    <a:pt x="203167" y="412412"/>
                  </a:lnTo>
                  <a:lnTo>
                    <a:pt x="176603" y="448724"/>
                  </a:lnTo>
                  <a:lnTo>
                    <a:pt x="151692" y="486180"/>
                  </a:lnTo>
                  <a:lnTo>
                    <a:pt x="128482" y="524734"/>
                  </a:lnTo>
                  <a:lnTo>
                    <a:pt x="107026" y="564335"/>
                  </a:lnTo>
                  <a:lnTo>
                    <a:pt x="87373" y="604936"/>
                  </a:lnTo>
                  <a:lnTo>
                    <a:pt x="69575" y="646489"/>
                  </a:lnTo>
                  <a:lnTo>
                    <a:pt x="53681" y="688945"/>
                  </a:lnTo>
                  <a:lnTo>
                    <a:pt x="39742" y="732256"/>
                  </a:lnTo>
                  <a:lnTo>
                    <a:pt x="27809" y="776373"/>
                  </a:lnTo>
                  <a:lnTo>
                    <a:pt x="17932" y="821248"/>
                  </a:lnTo>
                  <a:lnTo>
                    <a:pt x="10163" y="866833"/>
                  </a:lnTo>
                  <a:lnTo>
                    <a:pt x="4550" y="913080"/>
                  </a:lnTo>
                  <a:lnTo>
                    <a:pt x="1146" y="959939"/>
                  </a:lnTo>
                  <a:lnTo>
                    <a:pt x="0" y="1007363"/>
                  </a:lnTo>
                  <a:lnTo>
                    <a:pt x="1146" y="1054785"/>
                  </a:lnTo>
                  <a:lnTo>
                    <a:pt x="4550" y="1101641"/>
                  </a:lnTo>
                  <a:lnTo>
                    <a:pt x="10163" y="1147885"/>
                  </a:lnTo>
                  <a:lnTo>
                    <a:pt x="17932" y="1193468"/>
                  </a:lnTo>
                  <a:lnTo>
                    <a:pt x="27809" y="1238342"/>
                  </a:lnTo>
                  <a:lnTo>
                    <a:pt x="39742" y="1282458"/>
                  </a:lnTo>
                  <a:lnTo>
                    <a:pt x="53681" y="1325767"/>
                  </a:lnTo>
                  <a:lnTo>
                    <a:pt x="69575" y="1368222"/>
                  </a:lnTo>
                  <a:lnTo>
                    <a:pt x="87373" y="1409775"/>
                  </a:lnTo>
                  <a:lnTo>
                    <a:pt x="107026" y="1450375"/>
                  </a:lnTo>
                  <a:lnTo>
                    <a:pt x="128482" y="1489977"/>
                  </a:lnTo>
                  <a:lnTo>
                    <a:pt x="151692" y="1528530"/>
                  </a:lnTo>
                  <a:lnTo>
                    <a:pt x="176603" y="1565986"/>
                  </a:lnTo>
                  <a:lnTo>
                    <a:pt x="203167" y="1602298"/>
                  </a:lnTo>
                  <a:lnTo>
                    <a:pt x="231332" y="1637417"/>
                  </a:lnTo>
                  <a:lnTo>
                    <a:pt x="261048" y="1671294"/>
                  </a:lnTo>
                  <a:lnTo>
                    <a:pt x="292264" y="1703882"/>
                  </a:lnTo>
                  <a:lnTo>
                    <a:pt x="324930" y="1735131"/>
                  </a:lnTo>
                  <a:lnTo>
                    <a:pt x="358995" y="1764993"/>
                  </a:lnTo>
                  <a:lnTo>
                    <a:pt x="394409" y="1793420"/>
                  </a:lnTo>
                  <a:lnTo>
                    <a:pt x="431121" y="1820364"/>
                  </a:lnTo>
                  <a:lnTo>
                    <a:pt x="469080" y="1845776"/>
                  </a:lnTo>
                  <a:lnTo>
                    <a:pt x="508237" y="1869608"/>
                  </a:lnTo>
                  <a:lnTo>
                    <a:pt x="548540" y="1891811"/>
                  </a:lnTo>
                  <a:lnTo>
                    <a:pt x="589939" y="1912337"/>
                  </a:lnTo>
                  <a:lnTo>
                    <a:pt x="632383" y="1931138"/>
                  </a:lnTo>
                  <a:lnTo>
                    <a:pt x="675822" y="1948166"/>
                  </a:lnTo>
                  <a:lnTo>
                    <a:pt x="720205" y="1963371"/>
                  </a:lnTo>
                  <a:lnTo>
                    <a:pt x="765482" y="1976706"/>
                  </a:lnTo>
                  <a:lnTo>
                    <a:pt x="811603" y="1988122"/>
                  </a:lnTo>
                  <a:lnTo>
                    <a:pt x="858516" y="1997571"/>
                  </a:lnTo>
                  <a:lnTo>
                    <a:pt x="906171" y="2005004"/>
                  </a:lnTo>
                  <a:lnTo>
                    <a:pt x="954518" y="2010374"/>
                  </a:lnTo>
                  <a:lnTo>
                    <a:pt x="1003505" y="2013631"/>
                  </a:lnTo>
                  <a:lnTo>
                    <a:pt x="1053083" y="2014727"/>
                  </a:lnTo>
                  <a:lnTo>
                    <a:pt x="1102662" y="2013631"/>
                  </a:lnTo>
                  <a:lnTo>
                    <a:pt x="1151649" y="2010374"/>
                  </a:lnTo>
                  <a:lnTo>
                    <a:pt x="1199996" y="2005004"/>
                  </a:lnTo>
                  <a:lnTo>
                    <a:pt x="1247651" y="1997571"/>
                  </a:lnTo>
                  <a:lnTo>
                    <a:pt x="1294564" y="1988122"/>
                  </a:lnTo>
                  <a:lnTo>
                    <a:pt x="1340685" y="1976706"/>
                  </a:lnTo>
                  <a:lnTo>
                    <a:pt x="1385962" y="1963371"/>
                  </a:lnTo>
                  <a:lnTo>
                    <a:pt x="1430345" y="1948166"/>
                  </a:lnTo>
                  <a:lnTo>
                    <a:pt x="1473784" y="1931138"/>
                  </a:lnTo>
                  <a:lnTo>
                    <a:pt x="1516228" y="1912337"/>
                  </a:lnTo>
                  <a:lnTo>
                    <a:pt x="1557627" y="1891811"/>
                  </a:lnTo>
                  <a:lnTo>
                    <a:pt x="1597930" y="1869608"/>
                  </a:lnTo>
                  <a:lnTo>
                    <a:pt x="1637087" y="1845776"/>
                  </a:lnTo>
                  <a:lnTo>
                    <a:pt x="1675046" y="1820364"/>
                  </a:lnTo>
                  <a:lnTo>
                    <a:pt x="1711758" y="1793420"/>
                  </a:lnTo>
                  <a:lnTo>
                    <a:pt x="1747172" y="1764993"/>
                  </a:lnTo>
                  <a:lnTo>
                    <a:pt x="1781237" y="1735131"/>
                  </a:lnTo>
                  <a:lnTo>
                    <a:pt x="1813903" y="1703882"/>
                  </a:lnTo>
                  <a:lnTo>
                    <a:pt x="1845119" y="1671294"/>
                  </a:lnTo>
                  <a:lnTo>
                    <a:pt x="1874835" y="1637417"/>
                  </a:lnTo>
                  <a:lnTo>
                    <a:pt x="1903000" y="1602298"/>
                  </a:lnTo>
                  <a:lnTo>
                    <a:pt x="1929564" y="1565986"/>
                  </a:lnTo>
                  <a:lnTo>
                    <a:pt x="1954475" y="1528530"/>
                  </a:lnTo>
                  <a:lnTo>
                    <a:pt x="1977685" y="1489977"/>
                  </a:lnTo>
                  <a:lnTo>
                    <a:pt x="1999141" y="1450375"/>
                  </a:lnTo>
                  <a:lnTo>
                    <a:pt x="2018794" y="1409775"/>
                  </a:lnTo>
                  <a:lnTo>
                    <a:pt x="2036592" y="1368222"/>
                  </a:lnTo>
                  <a:lnTo>
                    <a:pt x="2052486" y="1325767"/>
                  </a:lnTo>
                  <a:lnTo>
                    <a:pt x="2066425" y="1282458"/>
                  </a:lnTo>
                  <a:lnTo>
                    <a:pt x="2078358" y="1238342"/>
                  </a:lnTo>
                  <a:lnTo>
                    <a:pt x="2088235" y="1193468"/>
                  </a:lnTo>
                  <a:lnTo>
                    <a:pt x="2096004" y="1147885"/>
                  </a:lnTo>
                  <a:lnTo>
                    <a:pt x="2101617" y="1101641"/>
                  </a:lnTo>
                  <a:lnTo>
                    <a:pt x="2105021" y="1054785"/>
                  </a:lnTo>
                  <a:lnTo>
                    <a:pt x="2106168" y="1007363"/>
                  </a:lnTo>
                  <a:lnTo>
                    <a:pt x="2105021" y="959939"/>
                  </a:lnTo>
                  <a:lnTo>
                    <a:pt x="2101617" y="913080"/>
                  </a:lnTo>
                  <a:lnTo>
                    <a:pt x="2096004" y="866833"/>
                  </a:lnTo>
                  <a:lnTo>
                    <a:pt x="2088235" y="821248"/>
                  </a:lnTo>
                  <a:lnTo>
                    <a:pt x="2078358" y="776373"/>
                  </a:lnTo>
                  <a:lnTo>
                    <a:pt x="2066425" y="732256"/>
                  </a:lnTo>
                  <a:lnTo>
                    <a:pt x="2052486" y="688945"/>
                  </a:lnTo>
                  <a:lnTo>
                    <a:pt x="2036592" y="646489"/>
                  </a:lnTo>
                  <a:lnTo>
                    <a:pt x="2018794" y="604936"/>
                  </a:lnTo>
                  <a:lnTo>
                    <a:pt x="1999141" y="564335"/>
                  </a:lnTo>
                  <a:lnTo>
                    <a:pt x="1977685" y="524734"/>
                  </a:lnTo>
                  <a:lnTo>
                    <a:pt x="1954475" y="486180"/>
                  </a:lnTo>
                  <a:lnTo>
                    <a:pt x="1929564" y="448724"/>
                  </a:lnTo>
                  <a:lnTo>
                    <a:pt x="1903000" y="412412"/>
                  </a:lnTo>
                  <a:lnTo>
                    <a:pt x="1874835" y="377294"/>
                  </a:lnTo>
                  <a:lnTo>
                    <a:pt x="1845119" y="343417"/>
                  </a:lnTo>
                  <a:lnTo>
                    <a:pt x="1813903" y="310831"/>
                  </a:lnTo>
                  <a:lnTo>
                    <a:pt x="1781237" y="279583"/>
                  </a:lnTo>
                  <a:lnTo>
                    <a:pt x="1747172" y="249721"/>
                  </a:lnTo>
                  <a:lnTo>
                    <a:pt x="1711758" y="221295"/>
                  </a:lnTo>
                  <a:lnTo>
                    <a:pt x="1675046" y="194352"/>
                  </a:lnTo>
                  <a:lnTo>
                    <a:pt x="1637087" y="168941"/>
                  </a:lnTo>
                  <a:lnTo>
                    <a:pt x="1597930" y="145110"/>
                  </a:lnTo>
                  <a:lnTo>
                    <a:pt x="1557627" y="122908"/>
                  </a:lnTo>
                  <a:lnTo>
                    <a:pt x="1516228" y="102383"/>
                  </a:lnTo>
                  <a:lnTo>
                    <a:pt x="1473784" y="83583"/>
                  </a:lnTo>
                  <a:lnTo>
                    <a:pt x="1430345" y="66557"/>
                  </a:lnTo>
                  <a:lnTo>
                    <a:pt x="1385962" y="51352"/>
                  </a:lnTo>
                  <a:lnTo>
                    <a:pt x="1340685" y="38018"/>
                  </a:lnTo>
                  <a:lnTo>
                    <a:pt x="1294564" y="26603"/>
                  </a:lnTo>
                  <a:lnTo>
                    <a:pt x="1247651" y="17155"/>
                  </a:lnTo>
                  <a:lnTo>
                    <a:pt x="1199996" y="9722"/>
                  </a:lnTo>
                  <a:lnTo>
                    <a:pt x="1151649" y="4353"/>
                  </a:lnTo>
                  <a:lnTo>
                    <a:pt x="1102662" y="1096"/>
                  </a:lnTo>
                  <a:lnTo>
                    <a:pt x="1053083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3094" y="4182618"/>
              <a:ext cx="2106295" cy="2014855"/>
            </a:xfrm>
            <a:custGeom>
              <a:avLst/>
              <a:gdLst/>
              <a:ahLst/>
              <a:cxnLst/>
              <a:rect l="l" t="t" r="r" b="b"/>
              <a:pathLst>
                <a:path w="2106295" h="2014854">
                  <a:moveTo>
                    <a:pt x="0" y="1007363"/>
                  </a:moveTo>
                  <a:lnTo>
                    <a:pt x="1146" y="959939"/>
                  </a:lnTo>
                  <a:lnTo>
                    <a:pt x="4550" y="913080"/>
                  </a:lnTo>
                  <a:lnTo>
                    <a:pt x="10163" y="866833"/>
                  </a:lnTo>
                  <a:lnTo>
                    <a:pt x="17932" y="821248"/>
                  </a:lnTo>
                  <a:lnTo>
                    <a:pt x="27809" y="776373"/>
                  </a:lnTo>
                  <a:lnTo>
                    <a:pt x="39742" y="732256"/>
                  </a:lnTo>
                  <a:lnTo>
                    <a:pt x="53681" y="688945"/>
                  </a:lnTo>
                  <a:lnTo>
                    <a:pt x="69575" y="646489"/>
                  </a:lnTo>
                  <a:lnTo>
                    <a:pt x="87373" y="604936"/>
                  </a:lnTo>
                  <a:lnTo>
                    <a:pt x="107026" y="564335"/>
                  </a:lnTo>
                  <a:lnTo>
                    <a:pt x="128482" y="524734"/>
                  </a:lnTo>
                  <a:lnTo>
                    <a:pt x="151692" y="486180"/>
                  </a:lnTo>
                  <a:lnTo>
                    <a:pt x="176603" y="448724"/>
                  </a:lnTo>
                  <a:lnTo>
                    <a:pt x="203167" y="412412"/>
                  </a:lnTo>
                  <a:lnTo>
                    <a:pt x="231332" y="377294"/>
                  </a:lnTo>
                  <a:lnTo>
                    <a:pt x="261048" y="343417"/>
                  </a:lnTo>
                  <a:lnTo>
                    <a:pt x="292264" y="310831"/>
                  </a:lnTo>
                  <a:lnTo>
                    <a:pt x="324930" y="279583"/>
                  </a:lnTo>
                  <a:lnTo>
                    <a:pt x="358995" y="249721"/>
                  </a:lnTo>
                  <a:lnTo>
                    <a:pt x="394409" y="221295"/>
                  </a:lnTo>
                  <a:lnTo>
                    <a:pt x="431121" y="194352"/>
                  </a:lnTo>
                  <a:lnTo>
                    <a:pt x="469080" y="168941"/>
                  </a:lnTo>
                  <a:lnTo>
                    <a:pt x="508237" y="145110"/>
                  </a:lnTo>
                  <a:lnTo>
                    <a:pt x="548540" y="122908"/>
                  </a:lnTo>
                  <a:lnTo>
                    <a:pt x="589939" y="102383"/>
                  </a:lnTo>
                  <a:lnTo>
                    <a:pt x="632383" y="83583"/>
                  </a:lnTo>
                  <a:lnTo>
                    <a:pt x="675822" y="66557"/>
                  </a:lnTo>
                  <a:lnTo>
                    <a:pt x="720205" y="51352"/>
                  </a:lnTo>
                  <a:lnTo>
                    <a:pt x="765482" y="38018"/>
                  </a:lnTo>
                  <a:lnTo>
                    <a:pt x="811603" y="26603"/>
                  </a:lnTo>
                  <a:lnTo>
                    <a:pt x="858516" y="17155"/>
                  </a:lnTo>
                  <a:lnTo>
                    <a:pt x="906171" y="9722"/>
                  </a:lnTo>
                  <a:lnTo>
                    <a:pt x="954518" y="4353"/>
                  </a:lnTo>
                  <a:lnTo>
                    <a:pt x="1003505" y="1096"/>
                  </a:lnTo>
                  <a:lnTo>
                    <a:pt x="1053083" y="0"/>
                  </a:lnTo>
                  <a:lnTo>
                    <a:pt x="1102662" y="1096"/>
                  </a:lnTo>
                  <a:lnTo>
                    <a:pt x="1151649" y="4353"/>
                  </a:lnTo>
                  <a:lnTo>
                    <a:pt x="1199996" y="9722"/>
                  </a:lnTo>
                  <a:lnTo>
                    <a:pt x="1247651" y="17155"/>
                  </a:lnTo>
                  <a:lnTo>
                    <a:pt x="1294564" y="26603"/>
                  </a:lnTo>
                  <a:lnTo>
                    <a:pt x="1340685" y="38018"/>
                  </a:lnTo>
                  <a:lnTo>
                    <a:pt x="1385962" y="51352"/>
                  </a:lnTo>
                  <a:lnTo>
                    <a:pt x="1430345" y="66557"/>
                  </a:lnTo>
                  <a:lnTo>
                    <a:pt x="1473784" y="83583"/>
                  </a:lnTo>
                  <a:lnTo>
                    <a:pt x="1516228" y="102383"/>
                  </a:lnTo>
                  <a:lnTo>
                    <a:pt x="1557627" y="122908"/>
                  </a:lnTo>
                  <a:lnTo>
                    <a:pt x="1597930" y="145110"/>
                  </a:lnTo>
                  <a:lnTo>
                    <a:pt x="1637087" y="168941"/>
                  </a:lnTo>
                  <a:lnTo>
                    <a:pt x="1675046" y="194352"/>
                  </a:lnTo>
                  <a:lnTo>
                    <a:pt x="1711758" y="221295"/>
                  </a:lnTo>
                  <a:lnTo>
                    <a:pt x="1747172" y="249721"/>
                  </a:lnTo>
                  <a:lnTo>
                    <a:pt x="1781237" y="279583"/>
                  </a:lnTo>
                  <a:lnTo>
                    <a:pt x="1813903" y="310831"/>
                  </a:lnTo>
                  <a:lnTo>
                    <a:pt x="1845119" y="343417"/>
                  </a:lnTo>
                  <a:lnTo>
                    <a:pt x="1874835" y="377294"/>
                  </a:lnTo>
                  <a:lnTo>
                    <a:pt x="1903000" y="412412"/>
                  </a:lnTo>
                  <a:lnTo>
                    <a:pt x="1929564" y="448724"/>
                  </a:lnTo>
                  <a:lnTo>
                    <a:pt x="1954475" y="486180"/>
                  </a:lnTo>
                  <a:lnTo>
                    <a:pt x="1977685" y="524734"/>
                  </a:lnTo>
                  <a:lnTo>
                    <a:pt x="1999141" y="564335"/>
                  </a:lnTo>
                  <a:lnTo>
                    <a:pt x="2018794" y="604936"/>
                  </a:lnTo>
                  <a:lnTo>
                    <a:pt x="2036592" y="646489"/>
                  </a:lnTo>
                  <a:lnTo>
                    <a:pt x="2052486" y="688945"/>
                  </a:lnTo>
                  <a:lnTo>
                    <a:pt x="2066425" y="732256"/>
                  </a:lnTo>
                  <a:lnTo>
                    <a:pt x="2078358" y="776373"/>
                  </a:lnTo>
                  <a:lnTo>
                    <a:pt x="2088235" y="821248"/>
                  </a:lnTo>
                  <a:lnTo>
                    <a:pt x="2096004" y="866833"/>
                  </a:lnTo>
                  <a:lnTo>
                    <a:pt x="2101617" y="913080"/>
                  </a:lnTo>
                  <a:lnTo>
                    <a:pt x="2105021" y="959939"/>
                  </a:lnTo>
                  <a:lnTo>
                    <a:pt x="2106168" y="1007363"/>
                  </a:lnTo>
                  <a:lnTo>
                    <a:pt x="2105021" y="1054785"/>
                  </a:lnTo>
                  <a:lnTo>
                    <a:pt x="2101617" y="1101641"/>
                  </a:lnTo>
                  <a:lnTo>
                    <a:pt x="2096004" y="1147885"/>
                  </a:lnTo>
                  <a:lnTo>
                    <a:pt x="2088235" y="1193468"/>
                  </a:lnTo>
                  <a:lnTo>
                    <a:pt x="2078358" y="1238342"/>
                  </a:lnTo>
                  <a:lnTo>
                    <a:pt x="2066425" y="1282458"/>
                  </a:lnTo>
                  <a:lnTo>
                    <a:pt x="2052486" y="1325767"/>
                  </a:lnTo>
                  <a:lnTo>
                    <a:pt x="2036592" y="1368222"/>
                  </a:lnTo>
                  <a:lnTo>
                    <a:pt x="2018794" y="1409775"/>
                  </a:lnTo>
                  <a:lnTo>
                    <a:pt x="1999141" y="1450375"/>
                  </a:lnTo>
                  <a:lnTo>
                    <a:pt x="1977685" y="1489977"/>
                  </a:lnTo>
                  <a:lnTo>
                    <a:pt x="1954475" y="1528530"/>
                  </a:lnTo>
                  <a:lnTo>
                    <a:pt x="1929564" y="1565986"/>
                  </a:lnTo>
                  <a:lnTo>
                    <a:pt x="1903000" y="1602298"/>
                  </a:lnTo>
                  <a:lnTo>
                    <a:pt x="1874835" y="1637417"/>
                  </a:lnTo>
                  <a:lnTo>
                    <a:pt x="1845119" y="1671294"/>
                  </a:lnTo>
                  <a:lnTo>
                    <a:pt x="1813903" y="1703882"/>
                  </a:lnTo>
                  <a:lnTo>
                    <a:pt x="1781237" y="1735131"/>
                  </a:lnTo>
                  <a:lnTo>
                    <a:pt x="1747172" y="1764993"/>
                  </a:lnTo>
                  <a:lnTo>
                    <a:pt x="1711758" y="1793420"/>
                  </a:lnTo>
                  <a:lnTo>
                    <a:pt x="1675046" y="1820364"/>
                  </a:lnTo>
                  <a:lnTo>
                    <a:pt x="1637087" y="1845776"/>
                  </a:lnTo>
                  <a:lnTo>
                    <a:pt x="1597930" y="1869608"/>
                  </a:lnTo>
                  <a:lnTo>
                    <a:pt x="1557627" y="1891811"/>
                  </a:lnTo>
                  <a:lnTo>
                    <a:pt x="1516228" y="1912337"/>
                  </a:lnTo>
                  <a:lnTo>
                    <a:pt x="1473784" y="1931138"/>
                  </a:lnTo>
                  <a:lnTo>
                    <a:pt x="1430345" y="1948166"/>
                  </a:lnTo>
                  <a:lnTo>
                    <a:pt x="1385962" y="1963371"/>
                  </a:lnTo>
                  <a:lnTo>
                    <a:pt x="1340685" y="1976706"/>
                  </a:lnTo>
                  <a:lnTo>
                    <a:pt x="1294564" y="1988122"/>
                  </a:lnTo>
                  <a:lnTo>
                    <a:pt x="1247651" y="1997571"/>
                  </a:lnTo>
                  <a:lnTo>
                    <a:pt x="1199996" y="2005004"/>
                  </a:lnTo>
                  <a:lnTo>
                    <a:pt x="1151649" y="2010374"/>
                  </a:lnTo>
                  <a:lnTo>
                    <a:pt x="1102662" y="2013631"/>
                  </a:lnTo>
                  <a:lnTo>
                    <a:pt x="1053083" y="2014727"/>
                  </a:lnTo>
                  <a:lnTo>
                    <a:pt x="1003505" y="2013631"/>
                  </a:lnTo>
                  <a:lnTo>
                    <a:pt x="954518" y="2010374"/>
                  </a:lnTo>
                  <a:lnTo>
                    <a:pt x="906171" y="2005004"/>
                  </a:lnTo>
                  <a:lnTo>
                    <a:pt x="858516" y="1997571"/>
                  </a:lnTo>
                  <a:lnTo>
                    <a:pt x="811603" y="1988122"/>
                  </a:lnTo>
                  <a:lnTo>
                    <a:pt x="765482" y="1976706"/>
                  </a:lnTo>
                  <a:lnTo>
                    <a:pt x="720205" y="1963371"/>
                  </a:lnTo>
                  <a:lnTo>
                    <a:pt x="675822" y="1948166"/>
                  </a:lnTo>
                  <a:lnTo>
                    <a:pt x="632383" y="1931138"/>
                  </a:lnTo>
                  <a:lnTo>
                    <a:pt x="589939" y="1912337"/>
                  </a:lnTo>
                  <a:lnTo>
                    <a:pt x="548540" y="1891811"/>
                  </a:lnTo>
                  <a:lnTo>
                    <a:pt x="508237" y="1869608"/>
                  </a:lnTo>
                  <a:lnTo>
                    <a:pt x="469080" y="1845776"/>
                  </a:lnTo>
                  <a:lnTo>
                    <a:pt x="431121" y="1820364"/>
                  </a:lnTo>
                  <a:lnTo>
                    <a:pt x="394409" y="1793420"/>
                  </a:lnTo>
                  <a:lnTo>
                    <a:pt x="358995" y="1764993"/>
                  </a:lnTo>
                  <a:lnTo>
                    <a:pt x="324930" y="1735131"/>
                  </a:lnTo>
                  <a:lnTo>
                    <a:pt x="292264" y="1703882"/>
                  </a:lnTo>
                  <a:lnTo>
                    <a:pt x="261048" y="1671294"/>
                  </a:lnTo>
                  <a:lnTo>
                    <a:pt x="231332" y="1637417"/>
                  </a:lnTo>
                  <a:lnTo>
                    <a:pt x="203167" y="1602298"/>
                  </a:lnTo>
                  <a:lnTo>
                    <a:pt x="176603" y="1565986"/>
                  </a:lnTo>
                  <a:lnTo>
                    <a:pt x="151692" y="1528530"/>
                  </a:lnTo>
                  <a:lnTo>
                    <a:pt x="128482" y="1489977"/>
                  </a:lnTo>
                  <a:lnTo>
                    <a:pt x="107026" y="1450375"/>
                  </a:lnTo>
                  <a:lnTo>
                    <a:pt x="87373" y="1409775"/>
                  </a:lnTo>
                  <a:lnTo>
                    <a:pt x="69575" y="1368222"/>
                  </a:lnTo>
                  <a:lnTo>
                    <a:pt x="53681" y="1325767"/>
                  </a:lnTo>
                  <a:lnTo>
                    <a:pt x="39742" y="1282458"/>
                  </a:lnTo>
                  <a:lnTo>
                    <a:pt x="27809" y="1238342"/>
                  </a:lnTo>
                  <a:lnTo>
                    <a:pt x="17932" y="1193468"/>
                  </a:lnTo>
                  <a:lnTo>
                    <a:pt x="10163" y="1147885"/>
                  </a:lnTo>
                  <a:lnTo>
                    <a:pt x="4550" y="1101641"/>
                  </a:lnTo>
                  <a:lnTo>
                    <a:pt x="1146" y="1054785"/>
                  </a:lnTo>
                  <a:lnTo>
                    <a:pt x="0" y="1007363"/>
                  </a:lnTo>
                  <a:close/>
                </a:path>
              </a:pathLst>
            </a:custGeom>
            <a:ln w="19049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72461" y="1669542"/>
              <a:ext cx="2833370" cy="1355090"/>
            </a:xfrm>
            <a:custGeom>
              <a:avLst/>
              <a:gdLst/>
              <a:ahLst/>
              <a:cxnLst/>
              <a:rect l="l" t="t" r="r" b="b"/>
              <a:pathLst>
                <a:path w="2833370" h="1355089">
                  <a:moveTo>
                    <a:pt x="2607310" y="0"/>
                  </a:moveTo>
                  <a:lnTo>
                    <a:pt x="225806" y="0"/>
                  </a:lnTo>
                  <a:lnTo>
                    <a:pt x="180296" y="4587"/>
                  </a:lnTo>
                  <a:lnTo>
                    <a:pt x="137910" y="17744"/>
                  </a:lnTo>
                  <a:lnTo>
                    <a:pt x="99553" y="38562"/>
                  </a:lnTo>
                  <a:lnTo>
                    <a:pt x="66135" y="66135"/>
                  </a:lnTo>
                  <a:lnTo>
                    <a:pt x="38562" y="99553"/>
                  </a:lnTo>
                  <a:lnTo>
                    <a:pt x="17744" y="137910"/>
                  </a:lnTo>
                  <a:lnTo>
                    <a:pt x="4587" y="180296"/>
                  </a:lnTo>
                  <a:lnTo>
                    <a:pt x="0" y="225806"/>
                  </a:lnTo>
                  <a:lnTo>
                    <a:pt x="0" y="1129030"/>
                  </a:lnTo>
                  <a:lnTo>
                    <a:pt x="4587" y="1174539"/>
                  </a:lnTo>
                  <a:lnTo>
                    <a:pt x="17744" y="1216925"/>
                  </a:lnTo>
                  <a:lnTo>
                    <a:pt x="38562" y="1255282"/>
                  </a:lnTo>
                  <a:lnTo>
                    <a:pt x="66135" y="1288700"/>
                  </a:lnTo>
                  <a:lnTo>
                    <a:pt x="99553" y="1316273"/>
                  </a:lnTo>
                  <a:lnTo>
                    <a:pt x="137910" y="1337091"/>
                  </a:lnTo>
                  <a:lnTo>
                    <a:pt x="180296" y="1350248"/>
                  </a:lnTo>
                  <a:lnTo>
                    <a:pt x="225806" y="1354836"/>
                  </a:lnTo>
                  <a:lnTo>
                    <a:pt x="2607310" y="1354836"/>
                  </a:lnTo>
                  <a:lnTo>
                    <a:pt x="2652819" y="1350248"/>
                  </a:lnTo>
                  <a:lnTo>
                    <a:pt x="2695205" y="1337091"/>
                  </a:lnTo>
                  <a:lnTo>
                    <a:pt x="2733562" y="1316273"/>
                  </a:lnTo>
                  <a:lnTo>
                    <a:pt x="2766980" y="1288700"/>
                  </a:lnTo>
                  <a:lnTo>
                    <a:pt x="2794553" y="1255282"/>
                  </a:lnTo>
                  <a:lnTo>
                    <a:pt x="2815371" y="1216925"/>
                  </a:lnTo>
                  <a:lnTo>
                    <a:pt x="2828528" y="1174539"/>
                  </a:lnTo>
                  <a:lnTo>
                    <a:pt x="2833116" y="1129030"/>
                  </a:lnTo>
                  <a:lnTo>
                    <a:pt x="2833116" y="225806"/>
                  </a:lnTo>
                  <a:lnTo>
                    <a:pt x="2828528" y="180296"/>
                  </a:lnTo>
                  <a:lnTo>
                    <a:pt x="2815371" y="137910"/>
                  </a:lnTo>
                  <a:lnTo>
                    <a:pt x="2794553" y="99553"/>
                  </a:lnTo>
                  <a:lnTo>
                    <a:pt x="2766980" y="66135"/>
                  </a:lnTo>
                  <a:lnTo>
                    <a:pt x="2733562" y="38562"/>
                  </a:lnTo>
                  <a:lnTo>
                    <a:pt x="2695205" y="17744"/>
                  </a:lnTo>
                  <a:lnTo>
                    <a:pt x="2652819" y="4587"/>
                  </a:lnTo>
                  <a:lnTo>
                    <a:pt x="2607310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2461" y="1669542"/>
              <a:ext cx="2833370" cy="1355090"/>
            </a:xfrm>
            <a:custGeom>
              <a:avLst/>
              <a:gdLst/>
              <a:ahLst/>
              <a:cxnLst/>
              <a:rect l="l" t="t" r="r" b="b"/>
              <a:pathLst>
                <a:path w="2833370" h="1355089">
                  <a:moveTo>
                    <a:pt x="0" y="225806"/>
                  </a:moveTo>
                  <a:lnTo>
                    <a:pt x="4587" y="180296"/>
                  </a:lnTo>
                  <a:lnTo>
                    <a:pt x="17744" y="137910"/>
                  </a:lnTo>
                  <a:lnTo>
                    <a:pt x="38562" y="99553"/>
                  </a:lnTo>
                  <a:lnTo>
                    <a:pt x="66135" y="66135"/>
                  </a:lnTo>
                  <a:lnTo>
                    <a:pt x="99553" y="38562"/>
                  </a:lnTo>
                  <a:lnTo>
                    <a:pt x="137910" y="17744"/>
                  </a:lnTo>
                  <a:lnTo>
                    <a:pt x="180296" y="4587"/>
                  </a:lnTo>
                  <a:lnTo>
                    <a:pt x="225806" y="0"/>
                  </a:lnTo>
                  <a:lnTo>
                    <a:pt x="2607310" y="0"/>
                  </a:lnTo>
                  <a:lnTo>
                    <a:pt x="2652819" y="4587"/>
                  </a:lnTo>
                  <a:lnTo>
                    <a:pt x="2695205" y="17744"/>
                  </a:lnTo>
                  <a:lnTo>
                    <a:pt x="2733562" y="38562"/>
                  </a:lnTo>
                  <a:lnTo>
                    <a:pt x="2766980" y="66135"/>
                  </a:lnTo>
                  <a:lnTo>
                    <a:pt x="2794553" y="99553"/>
                  </a:lnTo>
                  <a:lnTo>
                    <a:pt x="2815371" y="137910"/>
                  </a:lnTo>
                  <a:lnTo>
                    <a:pt x="2828528" y="180296"/>
                  </a:lnTo>
                  <a:lnTo>
                    <a:pt x="2833116" y="225806"/>
                  </a:lnTo>
                  <a:lnTo>
                    <a:pt x="2833116" y="1129030"/>
                  </a:lnTo>
                  <a:lnTo>
                    <a:pt x="2828528" y="1174539"/>
                  </a:lnTo>
                  <a:lnTo>
                    <a:pt x="2815371" y="1216925"/>
                  </a:lnTo>
                  <a:lnTo>
                    <a:pt x="2794553" y="1255282"/>
                  </a:lnTo>
                  <a:lnTo>
                    <a:pt x="2766980" y="1288700"/>
                  </a:lnTo>
                  <a:lnTo>
                    <a:pt x="2733562" y="1316273"/>
                  </a:lnTo>
                  <a:lnTo>
                    <a:pt x="2695205" y="1337091"/>
                  </a:lnTo>
                  <a:lnTo>
                    <a:pt x="2652819" y="1350248"/>
                  </a:lnTo>
                  <a:lnTo>
                    <a:pt x="2607310" y="1354836"/>
                  </a:lnTo>
                  <a:lnTo>
                    <a:pt x="225806" y="1354836"/>
                  </a:lnTo>
                  <a:lnTo>
                    <a:pt x="180296" y="1350248"/>
                  </a:lnTo>
                  <a:lnTo>
                    <a:pt x="137910" y="1337091"/>
                  </a:lnTo>
                  <a:lnTo>
                    <a:pt x="99553" y="1316273"/>
                  </a:lnTo>
                  <a:lnTo>
                    <a:pt x="66135" y="1288700"/>
                  </a:lnTo>
                  <a:lnTo>
                    <a:pt x="38562" y="1255282"/>
                  </a:lnTo>
                  <a:lnTo>
                    <a:pt x="17744" y="1216925"/>
                  </a:lnTo>
                  <a:lnTo>
                    <a:pt x="4587" y="1174539"/>
                  </a:lnTo>
                  <a:lnTo>
                    <a:pt x="0" y="1129030"/>
                  </a:lnTo>
                  <a:lnTo>
                    <a:pt x="0" y="225806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3094" y="1340358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1053083" y="0"/>
                  </a:moveTo>
                  <a:lnTo>
                    <a:pt x="1003505" y="1095"/>
                  </a:lnTo>
                  <a:lnTo>
                    <a:pt x="954518" y="4350"/>
                  </a:lnTo>
                  <a:lnTo>
                    <a:pt x="906171" y="9716"/>
                  </a:lnTo>
                  <a:lnTo>
                    <a:pt x="858516" y="17145"/>
                  </a:lnTo>
                  <a:lnTo>
                    <a:pt x="811603" y="26587"/>
                  </a:lnTo>
                  <a:lnTo>
                    <a:pt x="765482" y="37996"/>
                  </a:lnTo>
                  <a:lnTo>
                    <a:pt x="720205" y="51322"/>
                  </a:lnTo>
                  <a:lnTo>
                    <a:pt x="675822" y="66517"/>
                  </a:lnTo>
                  <a:lnTo>
                    <a:pt x="632383" y="83533"/>
                  </a:lnTo>
                  <a:lnTo>
                    <a:pt x="589939" y="102321"/>
                  </a:lnTo>
                  <a:lnTo>
                    <a:pt x="548540" y="122833"/>
                  </a:lnTo>
                  <a:lnTo>
                    <a:pt x="508237" y="145021"/>
                  </a:lnTo>
                  <a:lnTo>
                    <a:pt x="469080" y="168836"/>
                  </a:lnTo>
                  <a:lnTo>
                    <a:pt x="431121" y="194230"/>
                  </a:lnTo>
                  <a:lnTo>
                    <a:pt x="394409" y="221155"/>
                  </a:lnTo>
                  <a:lnTo>
                    <a:pt x="358995" y="249562"/>
                  </a:lnTo>
                  <a:lnTo>
                    <a:pt x="324930" y="279403"/>
                  </a:lnTo>
                  <a:lnTo>
                    <a:pt x="292264" y="310629"/>
                  </a:lnTo>
                  <a:lnTo>
                    <a:pt x="261048" y="343193"/>
                  </a:lnTo>
                  <a:lnTo>
                    <a:pt x="231332" y="377045"/>
                  </a:lnTo>
                  <a:lnTo>
                    <a:pt x="203167" y="412138"/>
                  </a:lnTo>
                  <a:lnTo>
                    <a:pt x="176603" y="448423"/>
                  </a:lnTo>
                  <a:lnTo>
                    <a:pt x="151692" y="485851"/>
                  </a:lnTo>
                  <a:lnTo>
                    <a:pt x="128482" y="524375"/>
                  </a:lnTo>
                  <a:lnTo>
                    <a:pt x="107026" y="563946"/>
                  </a:lnTo>
                  <a:lnTo>
                    <a:pt x="87373" y="604516"/>
                  </a:lnTo>
                  <a:lnTo>
                    <a:pt x="69575" y="646036"/>
                  </a:lnTo>
                  <a:lnTo>
                    <a:pt x="53681" y="688457"/>
                  </a:lnTo>
                  <a:lnTo>
                    <a:pt x="39742" y="731733"/>
                  </a:lnTo>
                  <a:lnTo>
                    <a:pt x="27809" y="775813"/>
                  </a:lnTo>
                  <a:lnTo>
                    <a:pt x="17932" y="820651"/>
                  </a:lnTo>
                  <a:lnTo>
                    <a:pt x="10163" y="866197"/>
                  </a:lnTo>
                  <a:lnTo>
                    <a:pt x="4550" y="912403"/>
                  </a:lnTo>
                  <a:lnTo>
                    <a:pt x="1146" y="959220"/>
                  </a:lnTo>
                  <a:lnTo>
                    <a:pt x="0" y="1006601"/>
                  </a:lnTo>
                  <a:lnTo>
                    <a:pt x="1146" y="1053983"/>
                  </a:lnTo>
                  <a:lnTo>
                    <a:pt x="4550" y="1100800"/>
                  </a:lnTo>
                  <a:lnTo>
                    <a:pt x="10163" y="1147006"/>
                  </a:lnTo>
                  <a:lnTo>
                    <a:pt x="17932" y="1192552"/>
                  </a:lnTo>
                  <a:lnTo>
                    <a:pt x="27809" y="1237390"/>
                  </a:lnTo>
                  <a:lnTo>
                    <a:pt x="39742" y="1281470"/>
                  </a:lnTo>
                  <a:lnTo>
                    <a:pt x="53681" y="1324746"/>
                  </a:lnTo>
                  <a:lnTo>
                    <a:pt x="69575" y="1367167"/>
                  </a:lnTo>
                  <a:lnTo>
                    <a:pt x="87373" y="1408687"/>
                  </a:lnTo>
                  <a:lnTo>
                    <a:pt x="107026" y="1449257"/>
                  </a:lnTo>
                  <a:lnTo>
                    <a:pt x="128482" y="1488828"/>
                  </a:lnTo>
                  <a:lnTo>
                    <a:pt x="151692" y="1527352"/>
                  </a:lnTo>
                  <a:lnTo>
                    <a:pt x="176603" y="1564780"/>
                  </a:lnTo>
                  <a:lnTo>
                    <a:pt x="203167" y="1601065"/>
                  </a:lnTo>
                  <a:lnTo>
                    <a:pt x="231332" y="1636158"/>
                  </a:lnTo>
                  <a:lnTo>
                    <a:pt x="261048" y="1670010"/>
                  </a:lnTo>
                  <a:lnTo>
                    <a:pt x="292264" y="1702574"/>
                  </a:lnTo>
                  <a:lnTo>
                    <a:pt x="324930" y="1733800"/>
                  </a:lnTo>
                  <a:lnTo>
                    <a:pt x="358995" y="1763641"/>
                  </a:lnTo>
                  <a:lnTo>
                    <a:pt x="394409" y="1792048"/>
                  </a:lnTo>
                  <a:lnTo>
                    <a:pt x="431121" y="1818973"/>
                  </a:lnTo>
                  <a:lnTo>
                    <a:pt x="469080" y="1844367"/>
                  </a:lnTo>
                  <a:lnTo>
                    <a:pt x="508237" y="1868182"/>
                  </a:lnTo>
                  <a:lnTo>
                    <a:pt x="548540" y="1890370"/>
                  </a:lnTo>
                  <a:lnTo>
                    <a:pt x="589939" y="1910882"/>
                  </a:lnTo>
                  <a:lnTo>
                    <a:pt x="632383" y="1929670"/>
                  </a:lnTo>
                  <a:lnTo>
                    <a:pt x="675822" y="1946686"/>
                  </a:lnTo>
                  <a:lnTo>
                    <a:pt x="720205" y="1961881"/>
                  </a:lnTo>
                  <a:lnTo>
                    <a:pt x="765482" y="1975207"/>
                  </a:lnTo>
                  <a:lnTo>
                    <a:pt x="811603" y="1986616"/>
                  </a:lnTo>
                  <a:lnTo>
                    <a:pt x="858516" y="1996058"/>
                  </a:lnTo>
                  <a:lnTo>
                    <a:pt x="906171" y="2003487"/>
                  </a:lnTo>
                  <a:lnTo>
                    <a:pt x="954518" y="2008853"/>
                  </a:lnTo>
                  <a:lnTo>
                    <a:pt x="1003505" y="2012108"/>
                  </a:lnTo>
                  <a:lnTo>
                    <a:pt x="1053083" y="2013203"/>
                  </a:lnTo>
                  <a:lnTo>
                    <a:pt x="1102662" y="2012108"/>
                  </a:lnTo>
                  <a:lnTo>
                    <a:pt x="1151649" y="2008853"/>
                  </a:lnTo>
                  <a:lnTo>
                    <a:pt x="1199996" y="2003487"/>
                  </a:lnTo>
                  <a:lnTo>
                    <a:pt x="1247651" y="1996058"/>
                  </a:lnTo>
                  <a:lnTo>
                    <a:pt x="1294564" y="1986616"/>
                  </a:lnTo>
                  <a:lnTo>
                    <a:pt x="1340685" y="1975207"/>
                  </a:lnTo>
                  <a:lnTo>
                    <a:pt x="1385962" y="1961881"/>
                  </a:lnTo>
                  <a:lnTo>
                    <a:pt x="1430345" y="1946686"/>
                  </a:lnTo>
                  <a:lnTo>
                    <a:pt x="1473784" y="1929670"/>
                  </a:lnTo>
                  <a:lnTo>
                    <a:pt x="1516228" y="1910882"/>
                  </a:lnTo>
                  <a:lnTo>
                    <a:pt x="1557627" y="1890370"/>
                  </a:lnTo>
                  <a:lnTo>
                    <a:pt x="1597930" y="1868182"/>
                  </a:lnTo>
                  <a:lnTo>
                    <a:pt x="1637087" y="1844367"/>
                  </a:lnTo>
                  <a:lnTo>
                    <a:pt x="1675046" y="1818973"/>
                  </a:lnTo>
                  <a:lnTo>
                    <a:pt x="1711758" y="1792048"/>
                  </a:lnTo>
                  <a:lnTo>
                    <a:pt x="1747172" y="1763641"/>
                  </a:lnTo>
                  <a:lnTo>
                    <a:pt x="1781237" y="1733800"/>
                  </a:lnTo>
                  <a:lnTo>
                    <a:pt x="1813903" y="1702574"/>
                  </a:lnTo>
                  <a:lnTo>
                    <a:pt x="1845119" y="1670010"/>
                  </a:lnTo>
                  <a:lnTo>
                    <a:pt x="1874835" y="1636158"/>
                  </a:lnTo>
                  <a:lnTo>
                    <a:pt x="1903000" y="1601065"/>
                  </a:lnTo>
                  <a:lnTo>
                    <a:pt x="1929564" y="1564780"/>
                  </a:lnTo>
                  <a:lnTo>
                    <a:pt x="1954475" y="1527352"/>
                  </a:lnTo>
                  <a:lnTo>
                    <a:pt x="1977685" y="1488828"/>
                  </a:lnTo>
                  <a:lnTo>
                    <a:pt x="1999141" y="1449257"/>
                  </a:lnTo>
                  <a:lnTo>
                    <a:pt x="2018794" y="1408687"/>
                  </a:lnTo>
                  <a:lnTo>
                    <a:pt x="2036592" y="1367167"/>
                  </a:lnTo>
                  <a:lnTo>
                    <a:pt x="2052486" y="1324746"/>
                  </a:lnTo>
                  <a:lnTo>
                    <a:pt x="2066425" y="1281470"/>
                  </a:lnTo>
                  <a:lnTo>
                    <a:pt x="2078358" y="1237390"/>
                  </a:lnTo>
                  <a:lnTo>
                    <a:pt x="2088235" y="1192552"/>
                  </a:lnTo>
                  <a:lnTo>
                    <a:pt x="2096004" y="1147006"/>
                  </a:lnTo>
                  <a:lnTo>
                    <a:pt x="2101617" y="1100800"/>
                  </a:lnTo>
                  <a:lnTo>
                    <a:pt x="2105021" y="1053983"/>
                  </a:lnTo>
                  <a:lnTo>
                    <a:pt x="2106168" y="1006601"/>
                  </a:lnTo>
                  <a:lnTo>
                    <a:pt x="2105021" y="959220"/>
                  </a:lnTo>
                  <a:lnTo>
                    <a:pt x="2101617" y="912403"/>
                  </a:lnTo>
                  <a:lnTo>
                    <a:pt x="2096004" y="866197"/>
                  </a:lnTo>
                  <a:lnTo>
                    <a:pt x="2088235" y="820651"/>
                  </a:lnTo>
                  <a:lnTo>
                    <a:pt x="2078358" y="775813"/>
                  </a:lnTo>
                  <a:lnTo>
                    <a:pt x="2066425" y="731733"/>
                  </a:lnTo>
                  <a:lnTo>
                    <a:pt x="2052486" y="688457"/>
                  </a:lnTo>
                  <a:lnTo>
                    <a:pt x="2036592" y="646036"/>
                  </a:lnTo>
                  <a:lnTo>
                    <a:pt x="2018794" y="604516"/>
                  </a:lnTo>
                  <a:lnTo>
                    <a:pt x="1999141" y="563946"/>
                  </a:lnTo>
                  <a:lnTo>
                    <a:pt x="1977685" y="524375"/>
                  </a:lnTo>
                  <a:lnTo>
                    <a:pt x="1954475" y="485851"/>
                  </a:lnTo>
                  <a:lnTo>
                    <a:pt x="1929564" y="448423"/>
                  </a:lnTo>
                  <a:lnTo>
                    <a:pt x="1903000" y="412138"/>
                  </a:lnTo>
                  <a:lnTo>
                    <a:pt x="1874835" y="377045"/>
                  </a:lnTo>
                  <a:lnTo>
                    <a:pt x="1845119" y="343193"/>
                  </a:lnTo>
                  <a:lnTo>
                    <a:pt x="1813903" y="310629"/>
                  </a:lnTo>
                  <a:lnTo>
                    <a:pt x="1781237" y="279403"/>
                  </a:lnTo>
                  <a:lnTo>
                    <a:pt x="1747172" y="249562"/>
                  </a:lnTo>
                  <a:lnTo>
                    <a:pt x="1711758" y="221155"/>
                  </a:lnTo>
                  <a:lnTo>
                    <a:pt x="1675046" y="194230"/>
                  </a:lnTo>
                  <a:lnTo>
                    <a:pt x="1637087" y="168836"/>
                  </a:lnTo>
                  <a:lnTo>
                    <a:pt x="1597930" y="145021"/>
                  </a:lnTo>
                  <a:lnTo>
                    <a:pt x="1557627" y="122833"/>
                  </a:lnTo>
                  <a:lnTo>
                    <a:pt x="1516228" y="102321"/>
                  </a:lnTo>
                  <a:lnTo>
                    <a:pt x="1473784" y="83533"/>
                  </a:lnTo>
                  <a:lnTo>
                    <a:pt x="1430345" y="66517"/>
                  </a:lnTo>
                  <a:lnTo>
                    <a:pt x="1385962" y="51322"/>
                  </a:lnTo>
                  <a:lnTo>
                    <a:pt x="1340685" y="37996"/>
                  </a:lnTo>
                  <a:lnTo>
                    <a:pt x="1294564" y="26587"/>
                  </a:lnTo>
                  <a:lnTo>
                    <a:pt x="1247651" y="17145"/>
                  </a:lnTo>
                  <a:lnTo>
                    <a:pt x="1199996" y="9716"/>
                  </a:lnTo>
                  <a:lnTo>
                    <a:pt x="1151649" y="4350"/>
                  </a:lnTo>
                  <a:lnTo>
                    <a:pt x="1102662" y="1095"/>
                  </a:lnTo>
                  <a:lnTo>
                    <a:pt x="1053083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3094" y="1340358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0" y="1006601"/>
                  </a:moveTo>
                  <a:lnTo>
                    <a:pt x="1146" y="959220"/>
                  </a:lnTo>
                  <a:lnTo>
                    <a:pt x="4550" y="912403"/>
                  </a:lnTo>
                  <a:lnTo>
                    <a:pt x="10163" y="866197"/>
                  </a:lnTo>
                  <a:lnTo>
                    <a:pt x="17932" y="820651"/>
                  </a:lnTo>
                  <a:lnTo>
                    <a:pt x="27809" y="775813"/>
                  </a:lnTo>
                  <a:lnTo>
                    <a:pt x="39742" y="731733"/>
                  </a:lnTo>
                  <a:lnTo>
                    <a:pt x="53681" y="688457"/>
                  </a:lnTo>
                  <a:lnTo>
                    <a:pt x="69575" y="646036"/>
                  </a:lnTo>
                  <a:lnTo>
                    <a:pt x="87373" y="604516"/>
                  </a:lnTo>
                  <a:lnTo>
                    <a:pt x="107026" y="563946"/>
                  </a:lnTo>
                  <a:lnTo>
                    <a:pt x="128482" y="524375"/>
                  </a:lnTo>
                  <a:lnTo>
                    <a:pt x="151692" y="485851"/>
                  </a:lnTo>
                  <a:lnTo>
                    <a:pt x="176603" y="448423"/>
                  </a:lnTo>
                  <a:lnTo>
                    <a:pt x="203167" y="412138"/>
                  </a:lnTo>
                  <a:lnTo>
                    <a:pt x="231332" y="377045"/>
                  </a:lnTo>
                  <a:lnTo>
                    <a:pt x="261048" y="343193"/>
                  </a:lnTo>
                  <a:lnTo>
                    <a:pt x="292264" y="310629"/>
                  </a:lnTo>
                  <a:lnTo>
                    <a:pt x="324930" y="279403"/>
                  </a:lnTo>
                  <a:lnTo>
                    <a:pt x="358995" y="249562"/>
                  </a:lnTo>
                  <a:lnTo>
                    <a:pt x="394409" y="221155"/>
                  </a:lnTo>
                  <a:lnTo>
                    <a:pt x="431121" y="194230"/>
                  </a:lnTo>
                  <a:lnTo>
                    <a:pt x="469080" y="168836"/>
                  </a:lnTo>
                  <a:lnTo>
                    <a:pt x="508237" y="145021"/>
                  </a:lnTo>
                  <a:lnTo>
                    <a:pt x="548540" y="122833"/>
                  </a:lnTo>
                  <a:lnTo>
                    <a:pt x="589939" y="102321"/>
                  </a:lnTo>
                  <a:lnTo>
                    <a:pt x="632383" y="83533"/>
                  </a:lnTo>
                  <a:lnTo>
                    <a:pt x="675822" y="66517"/>
                  </a:lnTo>
                  <a:lnTo>
                    <a:pt x="720205" y="51322"/>
                  </a:lnTo>
                  <a:lnTo>
                    <a:pt x="765482" y="37996"/>
                  </a:lnTo>
                  <a:lnTo>
                    <a:pt x="811603" y="26587"/>
                  </a:lnTo>
                  <a:lnTo>
                    <a:pt x="858516" y="17145"/>
                  </a:lnTo>
                  <a:lnTo>
                    <a:pt x="906171" y="9716"/>
                  </a:lnTo>
                  <a:lnTo>
                    <a:pt x="954518" y="4350"/>
                  </a:lnTo>
                  <a:lnTo>
                    <a:pt x="1003505" y="1095"/>
                  </a:lnTo>
                  <a:lnTo>
                    <a:pt x="1053083" y="0"/>
                  </a:lnTo>
                  <a:lnTo>
                    <a:pt x="1102662" y="1095"/>
                  </a:lnTo>
                  <a:lnTo>
                    <a:pt x="1151649" y="4350"/>
                  </a:lnTo>
                  <a:lnTo>
                    <a:pt x="1199996" y="9716"/>
                  </a:lnTo>
                  <a:lnTo>
                    <a:pt x="1247651" y="17145"/>
                  </a:lnTo>
                  <a:lnTo>
                    <a:pt x="1294564" y="26587"/>
                  </a:lnTo>
                  <a:lnTo>
                    <a:pt x="1340685" y="37996"/>
                  </a:lnTo>
                  <a:lnTo>
                    <a:pt x="1385962" y="51322"/>
                  </a:lnTo>
                  <a:lnTo>
                    <a:pt x="1430345" y="66517"/>
                  </a:lnTo>
                  <a:lnTo>
                    <a:pt x="1473784" y="83533"/>
                  </a:lnTo>
                  <a:lnTo>
                    <a:pt x="1516228" y="102321"/>
                  </a:lnTo>
                  <a:lnTo>
                    <a:pt x="1557627" y="122833"/>
                  </a:lnTo>
                  <a:lnTo>
                    <a:pt x="1597930" y="145021"/>
                  </a:lnTo>
                  <a:lnTo>
                    <a:pt x="1637087" y="168836"/>
                  </a:lnTo>
                  <a:lnTo>
                    <a:pt x="1675046" y="194230"/>
                  </a:lnTo>
                  <a:lnTo>
                    <a:pt x="1711758" y="221155"/>
                  </a:lnTo>
                  <a:lnTo>
                    <a:pt x="1747172" y="249562"/>
                  </a:lnTo>
                  <a:lnTo>
                    <a:pt x="1781237" y="279403"/>
                  </a:lnTo>
                  <a:lnTo>
                    <a:pt x="1813903" y="310629"/>
                  </a:lnTo>
                  <a:lnTo>
                    <a:pt x="1845119" y="343193"/>
                  </a:lnTo>
                  <a:lnTo>
                    <a:pt x="1874835" y="377045"/>
                  </a:lnTo>
                  <a:lnTo>
                    <a:pt x="1903000" y="412138"/>
                  </a:lnTo>
                  <a:lnTo>
                    <a:pt x="1929564" y="448423"/>
                  </a:lnTo>
                  <a:lnTo>
                    <a:pt x="1954475" y="485851"/>
                  </a:lnTo>
                  <a:lnTo>
                    <a:pt x="1977685" y="524375"/>
                  </a:lnTo>
                  <a:lnTo>
                    <a:pt x="1999141" y="563946"/>
                  </a:lnTo>
                  <a:lnTo>
                    <a:pt x="2018794" y="604516"/>
                  </a:lnTo>
                  <a:lnTo>
                    <a:pt x="2036592" y="646036"/>
                  </a:lnTo>
                  <a:lnTo>
                    <a:pt x="2052486" y="688457"/>
                  </a:lnTo>
                  <a:lnTo>
                    <a:pt x="2066425" y="731733"/>
                  </a:lnTo>
                  <a:lnTo>
                    <a:pt x="2078358" y="775813"/>
                  </a:lnTo>
                  <a:lnTo>
                    <a:pt x="2088235" y="820651"/>
                  </a:lnTo>
                  <a:lnTo>
                    <a:pt x="2096004" y="866197"/>
                  </a:lnTo>
                  <a:lnTo>
                    <a:pt x="2101617" y="912403"/>
                  </a:lnTo>
                  <a:lnTo>
                    <a:pt x="2105021" y="959220"/>
                  </a:lnTo>
                  <a:lnTo>
                    <a:pt x="2106168" y="1006601"/>
                  </a:lnTo>
                  <a:lnTo>
                    <a:pt x="2105021" y="1053983"/>
                  </a:lnTo>
                  <a:lnTo>
                    <a:pt x="2101617" y="1100800"/>
                  </a:lnTo>
                  <a:lnTo>
                    <a:pt x="2096004" y="1147006"/>
                  </a:lnTo>
                  <a:lnTo>
                    <a:pt x="2088235" y="1192552"/>
                  </a:lnTo>
                  <a:lnTo>
                    <a:pt x="2078358" y="1237390"/>
                  </a:lnTo>
                  <a:lnTo>
                    <a:pt x="2066425" y="1281470"/>
                  </a:lnTo>
                  <a:lnTo>
                    <a:pt x="2052486" y="1324746"/>
                  </a:lnTo>
                  <a:lnTo>
                    <a:pt x="2036592" y="1367167"/>
                  </a:lnTo>
                  <a:lnTo>
                    <a:pt x="2018794" y="1408687"/>
                  </a:lnTo>
                  <a:lnTo>
                    <a:pt x="1999141" y="1449257"/>
                  </a:lnTo>
                  <a:lnTo>
                    <a:pt x="1977685" y="1488828"/>
                  </a:lnTo>
                  <a:lnTo>
                    <a:pt x="1954475" y="1527352"/>
                  </a:lnTo>
                  <a:lnTo>
                    <a:pt x="1929564" y="1564780"/>
                  </a:lnTo>
                  <a:lnTo>
                    <a:pt x="1903000" y="1601065"/>
                  </a:lnTo>
                  <a:lnTo>
                    <a:pt x="1874835" y="1636158"/>
                  </a:lnTo>
                  <a:lnTo>
                    <a:pt x="1845119" y="1670010"/>
                  </a:lnTo>
                  <a:lnTo>
                    <a:pt x="1813903" y="1702574"/>
                  </a:lnTo>
                  <a:lnTo>
                    <a:pt x="1781237" y="1733800"/>
                  </a:lnTo>
                  <a:lnTo>
                    <a:pt x="1747172" y="1763641"/>
                  </a:lnTo>
                  <a:lnTo>
                    <a:pt x="1711758" y="1792048"/>
                  </a:lnTo>
                  <a:lnTo>
                    <a:pt x="1675046" y="1818973"/>
                  </a:lnTo>
                  <a:lnTo>
                    <a:pt x="1637087" y="1844367"/>
                  </a:lnTo>
                  <a:lnTo>
                    <a:pt x="1597930" y="1868182"/>
                  </a:lnTo>
                  <a:lnTo>
                    <a:pt x="1557627" y="1890370"/>
                  </a:lnTo>
                  <a:lnTo>
                    <a:pt x="1516228" y="1910882"/>
                  </a:lnTo>
                  <a:lnTo>
                    <a:pt x="1473784" y="1929670"/>
                  </a:lnTo>
                  <a:lnTo>
                    <a:pt x="1430345" y="1946686"/>
                  </a:lnTo>
                  <a:lnTo>
                    <a:pt x="1385962" y="1961881"/>
                  </a:lnTo>
                  <a:lnTo>
                    <a:pt x="1340685" y="1975207"/>
                  </a:lnTo>
                  <a:lnTo>
                    <a:pt x="1294564" y="1986616"/>
                  </a:lnTo>
                  <a:lnTo>
                    <a:pt x="1247651" y="1996058"/>
                  </a:lnTo>
                  <a:lnTo>
                    <a:pt x="1199996" y="2003487"/>
                  </a:lnTo>
                  <a:lnTo>
                    <a:pt x="1151649" y="2008853"/>
                  </a:lnTo>
                  <a:lnTo>
                    <a:pt x="1102662" y="2012108"/>
                  </a:lnTo>
                  <a:lnTo>
                    <a:pt x="1053083" y="2013203"/>
                  </a:lnTo>
                  <a:lnTo>
                    <a:pt x="1003505" y="2012108"/>
                  </a:lnTo>
                  <a:lnTo>
                    <a:pt x="954518" y="2008853"/>
                  </a:lnTo>
                  <a:lnTo>
                    <a:pt x="906171" y="2003487"/>
                  </a:lnTo>
                  <a:lnTo>
                    <a:pt x="858516" y="1996058"/>
                  </a:lnTo>
                  <a:lnTo>
                    <a:pt x="811603" y="1986616"/>
                  </a:lnTo>
                  <a:lnTo>
                    <a:pt x="765482" y="1975207"/>
                  </a:lnTo>
                  <a:lnTo>
                    <a:pt x="720205" y="1961881"/>
                  </a:lnTo>
                  <a:lnTo>
                    <a:pt x="675822" y="1946686"/>
                  </a:lnTo>
                  <a:lnTo>
                    <a:pt x="632383" y="1929670"/>
                  </a:lnTo>
                  <a:lnTo>
                    <a:pt x="589939" y="1910882"/>
                  </a:lnTo>
                  <a:lnTo>
                    <a:pt x="548540" y="1890370"/>
                  </a:lnTo>
                  <a:lnTo>
                    <a:pt x="508237" y="1868182"/>
                  </a:lnTo>
                  <a:lnTo>
                    <a:pt x="469080" y="1844367"/>
                  </a:lnTo>
                  <a:lnTo>
                    <a:pt x="431121" y="1818973"/>
                  </a:lnTo>
                  <a:lnTo>
                    <a:pt x="394409" y="1792048"/>
                  </a:lnTo>
                  <a:lnTo>
                    <a:pt x="358995" y="1763641"/>
                  </a:lnTo>
                  <a:lnTo>
                    <a:pt x="324930" y="1733800"/>
                  </a:lnTo>
                  <a:lnTo>
                    <a:pt x="292264" y="1702574"/>
                  </a:lnTo>
                  <a:lnTo>
                    <a:pt x="261048" y="1670010"/>
                  </a:lnTo>
                  <a:lnTo>
                    <a:pt x="231332" y="1636158"/>
                  </a:lnTo>
                  <a:lnTo>
                    <a:pt x="203167" y="1601065"/>
                  </a:lnTo>
                  <a:lnTo>
                    <a:pt x="176603" y="1564780"/>
                  </a:lnTo>
                  <a:lnTo>
                    <a:pt x="151692" y="1527352"/>
                  </a:lnTo>
                  <a:lnTo>
                    <a:pt x="128482" y="1488828"/>
                  </a:lnTo>
                  <a:lnTo>
                    <a:pt x="107026" y="1449257"/>
                  </a:lnTo>
                  <a:lnTo>
                    <a:pt x="87373" y="1408687"/>
                  </a:lnTo>
                  <a:lnTo>
                    <a:pt x="69575" y="1367167"/>
                  </a:lnTo>
                  <a:lnTo>
                    <a:pt x="53681" y="1324746"/>
                  </a:lnTo>
                  <a:lnTo>
                    <a:pt x="39742" y="1281470"/>
                  </a:lnTo>
                  <a:lnTo>
                    <a:pt x="27809" y="1237390"/>
                  </a:lnTo>
                  <a:lnTo>
                    <a:pt x="17932" y="1192552"/>
                  </a:lnTo>
                  <a:lnTo>
                    <a:pt x="10163" y="1147006"/>
                  </a:lnTo>
                  <a:lnTo>
                    <a:pt x="4550" y="1100800"/>
                  </a:lnTo>
                  <a:lnTo>
                    <a:pt x="1146" y="1053983"/>
                  </a:lnTo>
                  <a:lnTo>
                    <a:pt x="0" y="1006601"/>
                  </a:lnTo>
                  <a:close/>
                </a:path>
              </a:pathLst>
            </a:custGeom>
            <a:ln w="19049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869" y="4237100"/>
              <a:ext cx="1896618" cy="1905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585" y="1403985"/>
              <a:ext cx="1896617" cy="190423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768465" y="3993260"/>
            <a:ext cx="3893185" cy="2032635"/>
            <a:chOff x="6768465" y="3993260"/>
            <a:chExt cx="3893185" cy="2032635"/>
          </a:xfrm>
        </p:grpSpPr>
        <p:sp>
          <p:nvSpPr>
            <p:cNvPr id="15" name="object 15"/>
            <p:cNvSpPr/>
            <p:nvPr/>
          </p:nvSpPr>
          <p:spPr>
            <a:xfrm>
              <a:off x="7817358" y="4331969"/>
              <a:ext cx="2834640" cy="1355090"/>
            </a:xfrm>
            <a:custGeom>
              <a:avLst/>
              <a:gdLst/>
              <a:ahLst/>
              <a:cxnLst/>
              <a:rect l="l" t="t" r="r" b="b"/>
              <a:pathLst>
                <a:path w="2834640" h="1355089">
                  <a:moveTo>
                    <a:pt x="2608834" y="0"/>
                  </a:moveTo>
                  <a:lnTo>
                    <a:pt x="225806" y="0"/>
                  </a:lnTo>
                  <a:lnTo>
                    <a:pt x="180296" y="4587"/>
                  </a:lnTo>
                  <a:lnTo>
                    <a:pt x="137910" y="17744"/>
                  </a:lnTo>
                  <a:lnTo>
                    <a:pt x="99553" y="38562"/>
                  </a:lnTo>
                  <a:lnTo>
                    <a:pt x="66135" y="66135"/>
                  </a:lnTo>
                  <a:lnTo>
                    <a:pt x="38562" y="99553"/>
                  </a:lnTo>
                  <a:lnTo>
                    <a:pt x="17744" y="137910"/>
                  </a:lnTo>
                  <a:lnTo>
                    <a:pt x="4587" y="180296"/>
                  </a:lnTo>
                  <a:lnTo>
                    <a:pt x="0" y="225805"/>
                  </a:lnTo>
                  <a:lnTo>
                    <a:pt x="0" y="1129029"/>
                  </a:lnTo>
                  <a:lnTo>
                    <a:pt x="4587" y="1174539"/>
                  </a:lnTo>
                  <a:lnTo>
                    <a:pt x="17744" y="1216925"/>
                  </a:lnTo>
                  <a:lnTo>
                    <a:pt x="38562" y="1255282"/>
                  </a:lnTo>
                  <a:lnTo>
                    <a:pt x="66135" y="1288700"/>
                  </a:lnTo>
                  <a:lnTo>
                    <a:pt x="99553" y="1316273"/>
                  </a:lnTo>
                  <a:lnTo>
                    <a:pt x="137910" y="1337091"/>
                  </a:lnTo>
                  <a:lnTo>
                    <a:pt x="180296" y="1350248"/>
                  </a:lnTo>
                  <a:lnTo>
                    <a:pt x="225806" y="1354835"/>
                  </a:lnTo>
                  <a:lnTo>
                    <a:pt x="2608834" y="1354835"/>
                  </a:lnTo>
                  <a:lnTo>
                    <a:pt x="2654343" y="1350248"/>
                  </a:lnTo>
                  <a:lnTo>
                    <a:pt x="2696729" y="1337091"/>
                  </a:lnTo>
                  <a:lnTo>
                    <a:pt x="2735086" y="1316273"/>
                  </a:lnTo>
                  <a:lnTo>
                    <a:pt x="2768504" y="1288700"/>
                  </a:lnTo>
                  <a:lnTo>
                    <a:pt x="2796077" y="1255282"/>
                  </a:lnTo>
                  <a:lnTo>
                    <a:pt x="2816895" y="1216925"/>
                  </a:lnTo>
                  <a:lnTo>
                    <a:pt x="2830052" y="1174539"/>
                  </a:lnTo>
                  <a:lnTo>
                    <a:pt x="2834640" y="1129029"/>
                  </a:lnTo>
                  <a:lnTo>
                    <a:pt x="2834640" y="225805"/>
                  </a:lnTo>
                  <a:lnTo>
                    <a:pt x="2830052" y="180296"/>
                  </a:lnTo>
                  <a:lnTo>
                    <a:pt x="2816895" y="137910"/>
                  </a:lnTo>
                  <a:lnTo>
                    <a:pt x="2796077" y="99553"/>
                  </a:lnTo>
                  <a:lnTo>
                    <a:pt x="2768504" y="66135"/>
                  </a:lnTo>
                  <a:lnTo>
                    <a:pt x="2735086" y="38562"/>
                  </a:lnTo>
                  <a:lnTo>
                    <a:pt x="2696729" y="17744"/>
                  </a:lnTo>
                  <a:lnTo>
                    <a:pt x="2654343" y="4587"/>
                  </a:lnTo>
                  <a:lnTo>
                    <a:pt x="2608834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17358" y="4331969"/>
              <a:ext cx="2834640" cy="1355090"/>
            </a:xfrm>
            <a:custGeom>
              <a:avLst/>
              <a:gdLst/>
              <a:ahLst/>
              <a:cxnLst/>
              <a:rect l="l" t="t" r="r" b="b"/>
              <a:pathLst>
                <a:path w="2834640" h="1355089">
                  <a:moveTo>
                    <a:pt x="0" y="225805"/>
                  </a:moveTo>
                  <a:lnTo>
                    <a:pt x="4587" y="180296"/>
                  </a:lnTo>
                  <a:lnTo>
                    <a:pt x="17744" y="137910"/>
                  </a:lnTo>
                  <a:lnTo>
                    <a:pt x="38562" y="99553"/>
                  </a:lnTo>
                  <a:lnTo>
                    <a:pt x="66135" y="66135"/>
                  </a:lnTo>
                  <a:lnTo>
                    <a:pt x="99553" y="38562"/>
                  </a:lnTo>
                  <a:lnTo>
                    <a:pt x="137910" y="17744"/>
                  </a:lnTo>
                  <a:lnTo>
                    <a:pt x="180296" y="4587"/>
                  </a:lnTo>
                  <a:lnTo>
                    <a:pt x="225806" y="0"/>
                  </a:lnTo>
                  <a:lnTo>
                    <a:pt x="2608834" y="0"/>
                  </a:lnTo>
                  <a:lnTo>
                    <a:pt x="2654343" y="4587"/>
                  </a:lnTo>
                  <a:lnTo>
                    <a:pt x="2696729" y="17744"/>
                  </a:lnTo>
                  <a:lnTo>
                    <a:pt x="2735086" y="38562"/>
                  </a:lnTo>
                  <a:lnTo>
                    <a:pt x="2768504" y="66135"/>
                  </a:lnTo>
                  <a:lnTo>
                    <a:pt x="2796077" y="99553"/>
                  </a:lnTo>
                  <a:lnTo>
                    <a:pt x="2816895" y="137910"/>
                  </a:lnTo>
                  <a:lnTo>
                    <a:pt x="2830052" y="180296"/>
                  </a:lnTo>
                  <a:lnTo>
                    <a:pt x="2834640" y="225805"/>
                  </a:lnTo>
                  <a:lnTo>
                    <a:pt x="2834640" y="1129029"/>
                  </a:lnTo>
                  <a:lnTo>
                    <a:pt x="2830052" y="1174539"/>
                  </a:lnTo>
                  <a:lnTo>
                    <a:pt x="2816895" y="1216925"/>
                  </a:lnTo>
                  <a:lnTo>
                    <a:pt x="2796077" y="1255282"/>
                  </a:lnTo>
                  <a:lnTo>
                    <a:pt x="2768504" y="1288700"/>
                  </a:lnTo>
                  <a:lnTo>
                    <a:pt x="2735086" y="1316273"/>
                  </a:lnTo>
                  <a:lnTo>
                    <a:pt x="2696729" y="1337091"/>
                  </a:lnTo>
                  <a:lnTo>
                    <a:pt x="2654343" y="1350248"/>
                  </a:lnTo>
                  <a:lnTo>
                    <a:pt x="2608834" y="1354835"/>
                  </a:lnTo>
                  <a:lnTo>
                    <a:pt x="225806" y="1354835"/>
                  </a:lnTo>
                  <a:lnTo>
                    <a:pt x="180296" y="1350248"/>
                  </a:lnTo>
                  <a:lnTo>
                    <a:pt x="137910" y="1337091"/>
                  </a:lnTo>
                  <a:lnTo>
                    <a:pt x="99553" y="1316273"/>
                  </a:lnTo>
                  <a:lnTo>
                    <a:pt x="66135" y="1288700"/>
                  </a:lnTo>
                  <a:lnTo>
                    <a:pt x="38562" y="1255282"/>
                  </a:lnTo>
                  <a:lnTo>
                    <a:pt x="17744" y="1216925"/>
                  </a:lnTo>
                  <a:lnTo>
                    <a:pt x="4587" y="1174539"/>
                  </a:lnTo>
                  <a:lnTo>
                    <a:pt x="0" y="1129029"/>
                  </a:lnTo>
                  <a:lnTo>
                    <a:pt x="0" y="225805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7990" y="4002785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1053083" y="0"/>
                  </a:moveTo>
                  <a:lnTo>
                    <a:pt x="1003505" y="1095"/>
                  </a:lnTo>
                  <a:lnTo>
                    <a:pt x="954518" y="4350"/>
                  </a:lnTo>
                  <a:lnTo>
                    <a:pt x="906171" y="9716"/>
                  </a:lnTo>
                  <a:lnTo>
                    <a:pt x="858516" y="17145"/>
                  </a:lnTo>
                  <a:lnTo>
                    <a:pt x="811603" y="26587"/>
                  </a:lnTo>
                  <a:lnTo>
                    <a:pt x="765482" y="37996"/>
                  </a:lnTo>
                  <a:lnTo>
                    <a:pt x="720205" y="51322"/>
                  </a:lnTo>
                  <a:lnTo>
                    <a:pt x="675822" y="66517"/>
                  </a:lnTo>
                  <a:lnTo>
                    <a:pt x="632383" y="83533"/>
                  </a:lnTo>
                  <a:lnTo>
                    <a:pt x="589939" y="102321"/>
                  </a:lnTo>
                  <a:lnTo>
                    <a:pt x="548540" y="122833"/>
                  </a:lnTo>
                  <a:lnTo>
                    <a:pt x="508237" y="145021"/>
                  </a:lnTo>
                  <a:lnTo>
                    <a:pt x="469080" y="168836"/>
                  </a:lnTo>
                  <a:lnTo>
                    <a:pt x="431121" y="194230"/>
                  </a:lnTo>
                  <a:lnTo>
                    <a:pt x="394409" y="221155"/>
                  </a:lnTo>
                  <a:lnTo>
                    <a:pt x="358995" y="249562"/>
                  </a:lnTo>
                  <a:lnTo>
                    <a:pt x="324930" y="279403"/>
                  </a:lnTo>
                  <a:lnTo>
                    <a:pt x="292264" y="310629"/>
                  </a:lnTo>
                  <a:lnTo>
                    <a:pt x="261048" y="343193"/>
                  </a:lnTo>
                  <a:lnTo>
                    <a:pt x="231332" y="377045"/>
                  </a:lnTo>
                  <a:lnTo>
                    <a:pt x="203167" y="412138"/>
                  </a:lnTo>
                  <a:lnTo>
                    <a:pt x="176603" y="448423"/>
                  </a:lnTo>
                  <a:lnTo>
                    <a:pt x="151692" y="485851"/>
                  </a:lnTo>
                  <a:lnTo>
                    <a:pt x="128482" y="524375"/>
                  </a:lnTo>
                  <a:lnTo>
                    <a:pt x="107026" y="563946"/>
                  </a:lnTo>
                  <a:lnTo>
                    <a:pt x="87373" y="604516"/>
                  </a:lnTo>
                  <a:lnTo>
                    <a:pt x="69575" y="646036"/>
                  </a:lnTo>
                  <a:lnTo>
                    <a:pt x="53681" y="688457"/>
                  </a:lnTo>
                  <a:lnTo>
                    <a:pt x="39742" y="731733"/>
                  </a:lnTo>
                  <a:lnTo>
                    <a:pt x="27809" y="775813"/>
                  </a:lnTo>
                  <a:lnTo>
                    <a:pt x="17932" y="820651"/>
                  </a:lnTo>
                  <a:lnTo>
                    <a:pt x="10163" y="866197"/>
                  </a:lnTo>
                  <a:lnTo>
                    <a:pt x="4550" y="912403"/>
                  </a:lnTo>
                  <a:lnTo>
                    <a:pt x="1146" y="959220"/>
                  </a:lnTo>
                  <a:lnTo>
                    <a:pt x="0" y="1006601"/>
                  </a:lnTo>
                  <a:lnTo>
                    <a:pt x="1146" y="1053983"/>
                  </a:lnTo>
                  <a:lnTo>
                    <a:pt x="4550" y="1100800"/>
                  </a:lnTo>
                  <a:lnTo>
                    <a:pt x="10163" y="1147006"/>
                  </a:lnTo>
                  <a:lnTo>
                    <a:pt x="17932" y="1192552"/>
                  </a:lnTo>
                  <a:lnTo>
                    <a:pt x="27809" y="1237390"/>
                  </a:lnTo>
                  <a:lnTo>
                    <a:pt x="39742" y="1281470"/>
                  </a:lnTo>
                  <a:lnTo>
                    <a:pt x="53681" y="1324746"/>
                  </a:lnTo>
                  <a:lnTo>
                    <a:pt x="69575" y="1367167"/>
                  </a:lnTo>
                  <a:lnTo>
                    <a:pt x="87373" y="1408687"/>
                  </a:lnTo>
                  <a:lnTo>
                    <a:pt x="107026" y="1449257"/>
                  </a:lnTo>
                  <a:lnTo>
                    <a:pt x="128482" y="1488828"/>
                  </a:lnTo>
                  <a:lnTo>
                    <a:pt x="151692" y="1527352"/>
                  </a:lnTo>
                  <a:lnTo>
                    <a:pt x="176603" y="1564780"/>
                  </a:lnTo>
                  <a:lnTo>
                    <a:pt x="203167" y="1601065"/>
                  </a:lnTo>
                  <a:lnTo>
                    <a:pt x="231332" y="1636158"/>
                  </a:lnTo>
                  <a:lnTo>
                    <a:pt x="261048" y="1670010"/>
                  </a:lnTo>
                  <a:lnTo>
                    <a:pt x="292264" y="1702574"/>
                  </a:lnTo>
                  <a:lnTo>
                    <a:pt x="324930" y="1733800"/>
                  </a:lnTo>
                  <a:lnTo>
                    <a:pt x="358995" y="1763641"/>
                  </a:lnTo>
                  <a:lnTo>
                    <a:pt x="394409" y="1792048"/>
                  </a:lnTo>
                  <a:lnTo>
                    <a:pt x="431121" y="1818973"/>
                  </a:lnTo>
                  <a:lnTo>
                    <a:pt x="469080" y="1844367"/>
                  </a:lnTo>
                  <a:lnTo>
                    <a:pt x="508237" y="1868182"/>
                  </a:lnTo>
                  <a:lnTo>
                    <a:pt x="548540" y="1890370"/>
                  </a:lnTo>
                  <a:lnTo>
                    <a:pt x="589939" y="1910882"/>
                  </a:lnTo>
                  <a:lnTo>
                    <a:pt x="632383" y="1929670"/>
                  </a:lnTo>
                  <a:lnTo>
                    <a:pt x="675822" y="1946686"/>
                  </a:lnTo>
                  <a:lnTo>
                    <a:pt x="720205" y="1961881"/>
                  </a:lnTo>
                  <a:lnTo>
                    <a:pt x="765482" y="1975207"/>
                  </a:lnTo>
                  <a:lnTo>
                    <a:pt x="811603" y="1986616"/>
                  </a:lnTo>
                  <a:lnTo>
                    <a:pt x="858516" y="1996058"/>
                  </a:lnTo>
                  <a:lnTo>
                    <a:pt x="906171" y="2003487"/>
                  </a:lnTo>
                  <a:lnTo>
                    <a:pt x="954518" y="2008853"/>
                  </a:lnTo>
                  <a:lnTo>
                    <a:pt x="1003505" y="2012108"/>
                  </a:lnTo>
                  <a:lnTo>
                    <a:pt x="1053083" y="2013203"/>
                  </a:lnTo>
                  <a:lnTo>
                    <a:pt x="1102662" y="2012108"/>
                  </a:lnTo>
                  <a:lnTo>
                    <a:pt x="1151649" y="2008853"/>
                  </a:lnTo>
                  <a:lnTo>
                    <a:pt x="1199996" y="2003487"/>
                  </a:lnTo>
                  <a:lnTo>
                    <a:pt x="1247651" y="1996058"/>
                  </a:lnTo>
                  <a:lnTo>
                    <a:pt x="1294564" y="1986616"/>
                  </a:lnTo>
                  <a:lnTo>
                    <a:pt x="1340685" y="1975207"/>
                  </a:lnTo>
                  <a:lnTo>
                    <a:pt x="1385962" y="1961881"/>
                  </a:lnTo>
                  <a:lnTo>
                    <a:pt x="1430345" y="1946686"/>
                  </a:lnTo>
                  <a:lnTo>
                    <a:pt x="1473784" y="1929670"/>
                  </a:lnTo>
                  <a:lnTo>
                    <a:pt x="1516228" y="1910882"/>
                  </a:lnTo>
                  <a:lnTo>
                    <a:pt x="1557627" y="1890370"/>
                  </a:lnTo>
                  <a:lnTo>
                    <a:pt x="1597930" y="1868182"/>
                  </a:lnTo>
                  <a:lnTo>
                    <a:pt x="1637087" y="1844367"/>
                  </a:lnTo>
                  <a:lnTo>
                    <a:pt x="1675046" y="1818973"/>
                  </a:lnTo>
                  <a:lnTo>
                    <a:pt x="1711758" y="1792048"/>
                  </a:lnTo>
                  <a:lnTo>
                    <a:pt x="1747172" y="1763641"/>
                  </a:lnTo>
                  <a:lnTo>
                    <a:pt x="1781237" y="1733800"/>
                  </a:lnTo>
                  <a:lnTo>
                    <a:pt x="1813903" y="1702574"/>
                  </a:lnTo>
                  <a:lnTo>
                    <a:pt x="1845119" y="1670010"/>
                  </a:lnTo>
                  <a:lnTo>
                    <a:pt x="1874835" y="1636158"/>
                  </a:lnTo>
                  <a:lnTo>
                    <a:pt x="1903000" y="1601065"/>
                  </a:lnTo>
                  <a:lnTo>
                    <a:pt x="1929564" y="1564780"/>
                  </a:lnTo>
                  <a:lnTo>
                    <a:pt x="1954475" y="1527352"/>
                  </a:lnTo>
                  <a:lnTo>
                    <a:pt x="1977685" y="1488828"/>
                  </a:lnTo>
                  <a:lnTo>
                    <a:pt x="1999141" y="1449257"/>
                  </a:lnTo>
                  <a:lnTo>
                    <a:pt x="2018794" y="1408687"/>
                  </a:lnTo>
                  <a:lnTo>
                    <a:pt x="2036592" y="1367167"/>
                  </a:lnTo>
                  <a:lnTo>
                    <a:pt x="2052486" y="1324746"/>
                  </a:lnTo>
                  <a:lnTo>
                    <a:pt x="2066425" y="1281470"/>
                  </a:lnTo>
                  <a:lnTo>
                    <a:pt x="2078358" y="1237390"/>
                  </a:lnTo>
                  <a:lnTo>
                    <a:pt x="2088235" y="1192552"/>
                  </a:lnTo>
                  <a:lnTo>
                    <a:pt x="2096004" y="1147006"/>
                  </a:lnTo>
                  <a:lnTo>
                    <a:pt x="2101617" y="1100800"/>
                  </a:lnTo>
                  <a:lnTo>
                    <a:pt x="2105021" y="1053983"/>
                  </a:lnTo>
                  <a:lnTo>
                    <a:pt x="2106167" y="1006601"/>
                  </a:lnTo>
                  <a:lnTo>
                    <a:pt x="2105021" y="959220"/>
                  </a:lnTo>
                  <a:lnTo>
                    <a:pt x="2101617" y="912403"/>
                  </a:lnTo>
                  <a:lnTo>
                    <a:pt x="2096004" y="866197"/>
                  </a:lnTo>
                  <a:lnTo>
                    <a:pt x="2088235" y="820651"/>
                  </a:lnTo>
                  <a:lnTo>
                    <a:pt x="2078358" y="775813"/>
                  </a:lnTo>
                  <a:lnTo>
                    <a:pt x="2066425" y="731733"/>
                  </a:lnTo>
                  <a:lnTo>
                    <a:pt x="2052486" y="688457"/>
                  </a:lnTo>
                  <a:lnTo>
                    <a:pt x="2036592" y="646036"/>
                  </a:lnTo>
                  <a:lnTo>
                    <a:pt x="2018794" y="604516"/>
                  </a:lnTo>
                  <a:lnTo>
                    <a:pt x="1999141" y="563946"/>
                  </a:lnTo>
                  <a:lnTo>
                    <a:pt x="1977685" y="524375"/>
                  </a:lnTo>
                  <a:lnTo>
                    <a:pt x="1954475" y="485851"/>
                  </a:lnTo>
                  <a:lnTo>
                    <a:pt x="1929564" y="448423"/>
                  </a:lnTo>
                  <a:lnTo>
                    <a:pt x="1903000" y="412138"/>
                  </a:lnTo>
                  <a:lnTo>
                    <a:pt x="1874835" y="377045"/>
                  </a:lnTo>
                  <a:lnTo>
                    <a:pt x="1845119" y="343193"/>
                  </a:lnTo>
                  <a:lnTo>
                    <a:pt x="1813903" y="310629"/>
                  </a:lnTo>
                  <a:lnTo>
                    <a:pt x="1781237" y="279403"/>
                  </a:lnTo>
                  <a:lnTo>
                    <a:pt x="1747172" y="249562"/>
                  </a:lnTo>
                  <a:lnTo>
                    <a:pt x="1711758" y="221155"/>
                  </a:lnTo>
                  <a:lnTo>
                    <a:pt x="1675046" y="194230"/>
                  </a:lnTo>
                  <a:lnTo>
                    <a:pt x="1637087" y="168836"/>
                  </a:lnTo>
                  <a:lnTo>
                    <a:pt x="1597930" y="145021"/>
                  </a:lnTo>
                  <a:lnTo>
                    <a:pt x="1557627" y="122833"/>
                  </a:lnTo>
                  <a:lnTo>
                    <a:pt x="1516228" y="102321"/>
                  </a:lnTo>
                  <a:lnTo>
                    <a:pt x="1473784" y="83533"/>
                  </a:lnTo>
                  <a:lnTo>
                    <a:pt x="1430345" y="66517"/>
                  </a:lnTo>
                  <a:lnTo>
                    <a:pt x="1385962" y="51322"/>
                  </a:lnTo>
                  <a:lnTo>
                    <a:pt x="1340685" y="37996"/>
                  </a:lnTo>
                  <a:lnTo>
                    <a:pt x="1294564" y="26587"/>
                  </a:lnTo>
                  <a:lnTo>
                    <a:pt x="1247651" y="17145"/>
                  </a:lnTo>
                  <a:lnTo>
                    <a:pt x="1199996" y="9716"/>
                  </a:lnTo>
                  <a:lnTo>
                    <a:pt x="1151649" y="4350"/>
                  </a:lnTo>
                  <a:lnTo>
                    <a:pt x="1102662" y="1095"/>
                  </a:lnTo>
                  <a:lnTo>
                    <a:pt x="1053083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77990" y="4002785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0" y="1006601"/>
                  </a:moveTo>
                  <a:lnTo>
                    <a:pt x="1146" y="959220"/>
                  </a:lnTo>
                  <a:lnTo>
                    <a:pt x="4550" y="912403"/>
                  </a:lnTo>
                  <a:lnTo>
                    <a:pt x="10163" y="866197"/>
                  </a:lnTo>
                  <a:lnTo>
                    <a:pt x="17932" y="820651"/>
                  </a:lnTo>
                  <a:lnTo>
                    <a:pt x="27809" y="775813"/>
                  </a:lnTo>
                  <a:lnTo>
                    <a:pt x="39742" y="731733"/>
                  </a:lnTo>
                  <a:lnTo>
                    <a:pt x="53681" y="688457"/>
                  </a:lnTo>
                  <a:lnTo>
                    <a:pt x="69575" y="646036"/>
                  </a:lnTo>
                  <a:lnTo>
                    <a:pt x="87373" y="604516"/>
                  </a:lnTo>
                  <a:lnTo>
                    <a:pt x="107026" y="563946"/>
                  </a:lnTo>
                  <a:lnTo>
                    <a:pt x="128482" y="524375"/>
                  </a:lnTo>
                  <a:lnTo>
                    <a:pt x="151692" y="485851"/>
                  </a:lnTo>
                  <a:lnTo>
                    <a:pt x="176603" y="448423"/>
                  </a:lnTo>
                  <a:lnTo>
                    <a:pt x="203167" y="412138"/>
                  </a:lnTo>
                  <a:lnTo>
                    <a:pt x="231332" y="377045"/>
                  </a:lnTo>
                  <a:lnTo>
                    <a:pt x="261048" y="343193"/>
                  </a:lnTo>
                  <a:lnTo>
                    <a:pt x="292264" y="310629"/>
                  </a:lnTo>
                  <a:lnTo>
                    <a:pt x="324930" y="279403"/>
                  </a:lnTo>
                  <a:lnTo>
                    <a:pt x="358995" y="249562"/>
                  </a:lnTo>
                  <a:lnTo>
                    <a:pt x="394409" y="221155"/>
                  </a:lnTo>
                  <a:lnTo>
                    <a:pt x="431121" y="194230"/>
                  </a:lnTo>
                  <a:lnTo>
                    <a:pt x="469080" y="168836"/>
                  </a:lnTo>
                  <a:lnTo>
                    <a:pt x="508237" y="145021"/>
                  </a:lnTo>
                  <a:lnTo>
                    <a:pt x="548540" y="122833"/>
                  </a:lnTo>
                  <a:lnTo>
                    <a:pt x="589939" y="102321"/>
                  </a:lnTo>
                  <a:lnTo>
                    <a:pt x="632383" y="83533"/>
                  </a:lnTo>
                  <a:lnTo>
                    <a:pt x="675822" y="66517"/>
                  </a:lnTo>
                  <a:lnTo>
                    <a:pt x="720205" y="51322"/>
                  </a:lnTo>
                  <a:lnTo>
                    <a:pt x="765482" y="37996"/>
                  </a:lnTo>
                  <a:lnTo>
                    <a:pt x="811603" y="26587"/>
                  </a:lnTo>
                  <a:lnTo>
                    <a:pt x="858516" y="17145"/>
                  </a:lnTo>
                  <a:lnTo>
                    <a:pt x="906171" y="9716"/>
                  </a:lnTo>
                  <a:lnTo>
                    <a:pt x="954518" y="4350"/>
                  </a:lnTo>
                  <a:lnTo>
                    <a:pt x="1003505" y="1095"/>
                  </a:lnTo>
                  <a:lnTo>
                    <a:pt x="1053083" y="0"/>
                  </a:lnTo>
                  <a:lnTo>
                    <a:pt x="1102662" y="1095"/>
                  </a:lnTo>
                  <a:lnTo>
                    <a:pt x="1151649" y="4350"/>
                  </a:lnTo>
                  <a:lnTo>
                    <a:pt x="1199996" y="9716"/>
                  </a:lnTo>
                  <a:lnTo>
                    <a:pt x="1247651" y="17145"/>
                  </a:lnTo>
                  <a:lnTo>
                    <a:pt x="1294564" y="26587"/>
                  </a:lnTo>
                  <a:lnTo>
                    <a:pt x="1340685" y="37996"/>
                  </a:lnTo>
                  <a:lnTo>
                    <a:pt x="1385962" y="51322"/>
                  </a:lnTo>
                  <a:lnTo>
                    <a:pt x="1430345" y="66517"/>
                  </a:lnTo>
                  <a:lnTo>
                    <a:pt x="1473784" y="83533"/>
                  </a:lnTo>
                  <a:lnTo>
                    <a:pt x="1516228" y="102321"/>
                  </a:lnTo>
                  <a:lnTo>
                    <a:pt x="1557627" y="122833"/>
                  </a:lnTo>
                  <a:lnTo>
                    <a:pt x="1597930" y="145021"/>
                  </a:lnTo>
                  <a:lnTo>
                    <a:pt x="1637087" y="168836"/>
                  </a:lnTo>
                  <a:lnTo>
                    <a:pt x="1675046" y="194230"/>
                  </a:lnTo>
                  <a:lnTo>
                    <a:pt x="1711758" y="221155"/>
                  </a:lnTo>
                  <a:lnTo>
                    <a:pt x="1747172" y="249562"/>
                  </a:lnTo>
                  <a:lnTo>
                    <a:pt x="1781237" y="279403"/>
                  </a:lnTo>
                  <a:lnTo>
                    <a:pt x="1813903" y="310629"/>
                  </a:lnTo>
                  <a:lnTo>
                    <a:pt x="1845119" y="343193"/>
                  </a:lnTo>
                  <a:lnTo>
                    <a:pt x="1874835" y="377045"/>
                  </a:lnTo>
                  <a:lnTo>
                    <a:pt x="1903000" y="412138"/>
                  </a:lnTo>
                  <a:lnTo>
                    <a:pt x="1929564" y="448423"/>
                  </a:lnTo>
                  <a:lnTo>
                    <a:pt x="1954475" y="485851"/>
                  </a:lnTo>
                  <a:lnTo>
                    <a:pt x="1977685" y="524375"/>
                  </a:lnTo>
                  <a:lnTo>
                    <a:pt x="1999141" y="563946"/>
                  </a:lnTo>
                  <a:lnTo>
                    <a:pt x="2018794" y="604516"/>
                  </a:lnTo>
                  <a:lnTo>
                    <a:pt x="2036592" y="646036"/>
                  </a:lnTo>
                  <a:lnTo>
                    <a:pt x="2052486" y="688457"/>
                  </a:lnTo>
                  <a:lnTo>
                    <a:pt x="2066425" y="731733"/>
                  </a:lnTo>
                  <a:lnTo>
                    <a:pt x="2078358" y="775813"/>
                  </a:lnTo>
                  <a:lnTo>
                    <a:pt x="2088235" y="820651"/>
                  </a:lnTo>
                  <a:lnTo>
                    <a:pt x="2096004" y="866197"/>
                  </a:lnTo>
                  <a:lnTo>
                    <a:pt x="2101617" y="912403"/>
                  </a:lnTo>
                  <a:lnTo>
                    <a:pt x="2105021" y="959220"/>
                  </a:lnTo>
                  <a:lnTo>
                    <a:pt x="2106167" y="1006601"/>
                  </a:lnTo>
                  <a:lnTo>
                    <a:pt x="2105021" y="1053983"/>
                  </a:lnTo>
                  <a:lnTo>
                    <a:pt x="2101617" y="1100800"/>
                  </a:lnTo>
                  <a:lnTo>
                    <a:pt x="2096004" y="1147006"/>
                  </a:lnTo>
                  <a:lnTo>
                    <a:pt x="2088235" y="1192552"/>
                  </a:lnTo>
                  <a:lnTo>
                    <a:pt x="2078358" y="1237390"/>
                  </a:lnTo>
                  <a:lnTo>
                    <a:pt x="2066425" y="1281470"/>
                  </a:lnTo>
                  <a:lnTo>
                    <a:pt x="2052486" y="1324746"/>
                  </a:lnTo>
                  <a:lnTo>
                    <a:pt x="2036592" y="1367167"/>
                  </a:lnTo>
                  <a:lnTo>
                    <a:pt x="2018794" y="1408687"/>
                  </a:lnTo>
                  <a:lnTo>
                    <a:pt x="1999141" y="1449257"/>
                  </a:lnTo>
                  <a:lnTo>
                    <a:pt x="1977685" y="1488828"/>
                  </a:lnTo>
                  <a:lnTo>
                    <a:pt x="1954475" y="1527352"/>
                  </a:lnTo>
                  <a:lnTo>
                    <a:pt x="1929564" y="1564780"/>
                  </a:lnTo>
                  <a:lnTo>
                    <a:pt x="1903000" y="1601065"/>
                  </a:lnTo>
                  <a:lnTo>
                    <a:pt x="1874835" y="1636158"/>
                  </a:lnTo>
                  <a:lnTo>
                    <a:pt x="1845119" y="1670010"/>
                  </a:lnTo>
                  <a:lnTo>
                    <a:pt x="1813903" y="1702574"/>
                  </a:lnTo>
                  <a:lnTo>
                    <a:pt x="1781237" y="1733800"/>
                  </a:lnTo>
                  <a:lnTo>
                    <a:pt x="1747172" y="1763641"/>
                  </a:lnTo>
                  <a:lnTo>
                    <a:pt x="1711758" y="1792048"/>
                  </a:lnTo>
                  <a:lnTo>
                    <a:pt x="1675046" y="1818973"/>
                  </a:lnTo>
                  <a:lnTo>
                    <a:pt x="1637087" y="1844367"/>
                  </a:lnTo>
                  <a:lnTo>
                    <a:pt x="1597930" y="1868182"/>
                  </a:lnTo>
                  <a:lnTo>
                    <a:pt x="1557627" y="1890370"/>
                  </a:lnTo>
                  <a:lnTo>
                    <a:pt x="1516228" y="1910882"/>
                  </a:lnTo>
                  <a:lnTo>
                    <a:pt x="1473784" y="1929670"/>
                  </a:lnTo>
                  <a:lnTo>
                    <a:pt x="1430345" y="1946686"/>
                  </a:lnTo>
                  <a:lnTo>
                    <a:pt x="1385962" y="1961881"/>
                  </a:lnTo>
                  <a:lnTo>
                    <a:pt x="1340685" y="1975207"/>
                  </a:lnTo>
                  <a:lnTo>
                    <a:pt x="1294564" y="1986616"/>
                  </a:lnTo>
                  <a:lnTo>
                    <a:pt x="1247651" y="1996058"/>
                  </a:lnTo>
                  <a:lnTo>
                    <a:pt x="1199996" y="2003487"/>
                  </a:lnTo>
                  <a:lnTo>
                    <a:pt x="1151649" y="2008853"/>
                  </a:lnTo>
                  <a:lnTo>
                    <a:pt x="1102662" y="2012108"/>
                  </a:lnTo>
                  <a:lnTo>
                    <a:pt x="1053083" y="2013203"/>
                  </a:lnTo>
                  <a:lnTo>
                    <a:pt x="1003505" y="2012108"/>
                  </a:lnTo>
                  <a:lnTo>
                    <a:pt x="954518" y="2008853"/>
                  </a:lnTo>
                  <a:lnTo>
                    <a:pt x="906171" y="2003487"/>
                  </a:lnTo>
                  <a:lnTo>
                    <a:pt x="858516" y="1996058"/>
                  </a:lnTo>
                  <a:lnTo>
                    <a:pt x="811603" y="1986616"/>
                  </a:lnTo>
                  <a:lnTo>
                    <a:pt x="765482" y="1975207"/>
                  </a:lnTo>
                  <a:lnTo>
                    <a:pt x="720205" y="1961881"/>
                  </a:lnTo>
                  <a:lnTo>
                    <a:pt x="675822" y="1946686"/>
                  </a:lnTo>
                  <a:lnTo>
                    <a:pt x="632383" y="1929670"/>
                  </a:lnTo>
                  <a:lnTo>
                    <a:pt x="589939" y="1910882"/>
                  </a:lnTo>
                  <a:lnTo>
                    <a:pt x="548540" y="1890370"/>
                  </a:lnTo>
                  <a:lnTo>
                    <a:pt x="508237" y="1868182"/>
                  </a:lnTo>
                  <a:lnTo>
                    <a:pt x="469080" y="1844367"/>
                  </a:lnTo>
                  <a:lnTo>
                    <a:pt x="431121" y="1818973"/>
                  </a:lnTo>
                  <a:lnTo>
                    <a:pt x="394409" y="1792048"/>
                  </a:lnTo>
                  <a:lnTo>
                    <a:pt x="358995" y="1763641"/>
                  </a:lnTo>
                  <a:lnTo>
                    <a:pt x="324930" y="1733800"/>
                  </a:lnTo>
                  <a:lnTo>
                    <a:pt x="292264" y="1702574"/>
                  </a:lnTo>
                  <a:lnTo>
                    <a:pt x="261048" y="1670010"/>
                  </a:lnTo>
                  <a:lnTo>
                    <a:pt x="231332" y="1636158"/>
                  </a:lnTo>
                  <a:lnTo>
                    <a:pt x="203167" y="1601065"/>
                  </a:lnTo>
                  <a:lnTo>
                    <a:pt x="176603" y="1564780"/>
                  </a:lnTo>
                  <a:lnTo>
                    <a:pt x="151692" y="1527352"/>
                  </a:lnTo>
                  <a:lnTo>
                    <a:pt x="128482" y="1488828"/>
                  </a:lnTo>
                  <a:lnTo>
                    <a:pt x="107026" y="1449257"/>
                  </a:lnTo>
                  <a:lnTo>
                    <a:pt x="87373" y="1408687"/>
                  </a:lnTo>
                  <a:lnTo>
                    <a:pt x="69575" y="1367167"/>
                  </a:lnTo>
                  <a:lnTo>
                    <a:pt x="53681" y="1324746"/>
                  </a:lnTo>
                  <a:lnTo>
                    <a:pt x="39742" y="1281470"/>
                  </a:lnTo>
                  <a:lnTo>
                    <a:pt x="27809" y="1237390"/>
                  </a:lnTo>
                  <a:lnTo>
                    <a:pt x="17932" y="1192552"/>
                  </a:lnTo>
                  <a:lnTo>
                    <a:pt x="10163" y="1147006"/>
                  </a:lnTo>
                  <a:lnTo>
                    <a:pt x="4550" y="1100800"/>
                  </a:lnTo>
                  <a:lnTo>
                    <a:pt x="1146" y="1053983"/>
                  </a:lnTo>
                  <a:lnTo>
                    <a:pt x="0" y="1006601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7901" y="4057268"/>
              <a:ext cx="1938147" cy="190423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824853" y="1275969"/>
            <a:ext cx="3893185" cy="2032635"/>
            <a:chOff x="6824853" y="1275969"/>
            <a:chExt cx="3893185" cy="2032635"/>
          </a:xfrm>
        </p:grpSpPr>
        <p:sp>
          <p:nvSpPr>
            <p:cNvPr id="21" name="object 21"/>
            <p:cNvSpPr/>
            <p:nvPr/>
          </p:nvSpPr>
          <p:spPr>
            <a:xfrm>
              <a:off x="7873746" y="1614678"/>
              <a:ext cx="2834640" cy="1355090"/>
            </a:xfrm>
            <a:custGeom>
              <a:avLst/>
              <a:gdLst/>
              <a:ahLst/>
              <a:cxnLst/>
              <a:rect l="l" t="t" r="r" b="b"/>
              <a:pathLst>
                <a:path w="2834640" h="1355089">
                  <a:moveTo>
                    <a:pt x="2608833" y="0"/>
                  </a:moveTo>
                  <a:lnTo>
                    <a:pt x="225805" y="0"/>
                  </a:lnTo>
                  <a:lnTo>
                    <a:pt x="180296" y="4587"/>
                  </a:lnTo>
                  <a:lnTo>
                    <a:pt x="137910" y="17744"/>
                  </a:lnTo>
                  <a:lnTo>
                    <a:pt x="99553" y="38562"/>
                  </a:lnTo>
                  <a:lnTo>
                    <a:pt x="66135" y="66135"/>
                  </a:lnTo>
                  <a:lnTo>
                    <a:pt x="38562" y="99553"/>
                  </a:lnTo>
                  <a:lnTo>
                    <a:pt x="17744" y="137910"/>
                  </a:lnTo>
                  <a:lnTo>
                    <a:pt x="4587" y="180296"/>
                  </a:lnTo>
                  <a:lnTo>
                    <a:pt x="0" y="225806"/>
                  </a:lnTo>
                  <a:lnTo>
                    <a:pt x="0" y="1129030"/>
                  </a:lnTo>
                  <a:lnTo>
                    <a:pt x="4587" y="1174539"/>
                  </a:lnTo>
                  <a:lnTo>
                    <a:pt x="17744" y="1216925"/>
                  </a:lnTo>
                  <a:lnTo>
                    <a:pt x="38562" y="1255282"/>
                  </a:lnTo>
                  <a:lnTo>
                    <a:pt x="66135" y="1288700"/>
                  </a:lnTo>
                  <a:lnTo>
                    <a:pt x="99553" y="1316273"/>
                  </a:lnTo>
                  <a:lnTo>
                    <a:pt x="137910" y="1337091"/>
                  </a:lnTo>
                  <a:lnTo>
                    <a:pt x="180296" y="1350248"/>
                  </a:lnTo>
                  <a:lnTo>
                    <a:pt x="225805" y="1354836"/>
                  </a:lnTo>
                  <a:lnTo>
                    <a:pt x="2608833" y="1354836"/>
                  </a:lnTo>
                  <a:lnTo>
                    <a:pt x="2654343" y="1350248"/>
                  </a:lnTo>
                  <a:lnTo>
                    <a:pt x="2696729" y="1337091"/>
                  </a:lnTo>
                  <a:lnTo>
                    <a:pt x="2735086" y="1316273"/>
                  </a:lnTo>
                  <a:lnTo>
                    <a:pt x="2768504" y="1288700"/>
                  </a:lnTo>
                  <a:lnTo>
                    <a:pt x="2796077" y="1255282"/>
                  </a:lnTo>
                  <a:lnTo>
                    <a:pt x="2816895" y="1216925"/>
                  </a:lnTo>
                  <a:lnTo>
                    <a:pt x="2830052" y="1174539"/>
                  </a:lnTo>
                  <a:lnTo>
                    <a:pt x="2834639" y="1129030"/>
                  </a:lnTo>
                  <a:lnTo>
                    <a:pt x="2834639" y="225806"/>
                  </a:lnTo>
                  <a:lnTo>
                    <a:pt x="2830052" y="180296"/>
                  </a:lnTo>
                  <a:lnTo>
                    <a:pt x="2816895" y="137910"/>
                  </a:lnTo>
                  <a:lnTo>
                    <a:pt x="2796077" y="99553"/>
                  </a:lnTo>
                  <a:lnTo>
                    <a:pt x="2768504" y="66135"/>
                  </a:lnTo>
                  <a:lnTo>
                    <a:pt x="2735086" y="38562"/>
                  </a:lnTo>
                  <a:lnTo>
                    <a:pt x="2696729" y="17744"/>
                  </a:lnTo>
                  <a:lnTo>
                    <a:pt x="2654343" y="4587"/>
                  </a:lnTo>
                  <a:lnTo>
                    <a:pt x="2608833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73746" y="1614678"/>
              <a:ext cx="2834640" cy="1355090"/>
            </a:xfrm>
            <a:custGeom>
              <a:avLst/>
              <a:gdLst/>
              <a:ahLst/>
              <a:cxnLst/>
              <a:rect l="l" t="t" r="r" b="b"/>
              <a:pathLst>
                <a:path w="2834640" h="1355089">
                  <a:moveTo>
                    <a:pt x="0" y="225806"/>
                  </a:moveTo>
                  <a:lnTo>
                    <a:pt x="4587" y="180296"/>
                  </a:lnTo>
                  <a:lnTo>
                    <a:pt x="17744" y="137910"/>
                  </a:lnTo>
                  <a:lnTo>
                    <a:pt x="38562" y="99553"/>
                  </a:lnTo>
                  <a:lnTo>
                    <a:pt x="66135" y="66135"/>
                  </a:lnTo>
                  <a:lnTo>
                    <a:pt x="99553" y="38562"/>
                  </a:lnTo>
                  <a:lnTo>
                    <a:pt x="137910" y="17744"/>
                  </a:lnTo>
                  <a:lnTo>
                    <a:pt x="180296" y="4587"/>
                  </a:lnTo>
                  <a:lnTo>
                    <a:pt x="225805" y="0"/>
                  </a:lnTo>
                  <a:lnTo>
                    <a:pt x="2608833" y="0"/>
                  </a:lnTo>
                  <a:lnTo>
                    <a:pt x="2654343" y="4587"/>
                  </a:lnTo>
                  <a:lnTo>
                    <a:pt x="2696729" y="17744"/>
                  </a:lnTo>
                  <a:lnTo>
                    <a:pt x="2735086" y="38562"/>
                  </a:lnTo>
                  <a:lnTo>
                    <a:pt x="2768504" y="66135"/>
                  </a:lnTo>
                  <a:lnTo>
                    <a:pt x="2796077" y="99553"/>
                  </a:lnTo>
                  <a:lnTo>
                    <a:pt x="2816895" y="137910"/>
                  </a:lnTo>
                  <a:lnTo>
                    <a:pt x="2830052" y="180296"/>
                  </a:lnTo>
                  <a:lnTo>
                    <a:pt x="2834639" y="225806"/>
                  </a:lnTo>
                  <a:lnTo>
                    <a:pt x="2834639" y="1129030"/>
                  </a:lnTo>
                  <a:lnTo>
                    <a:pt x="2830052" y="1174539"/>
                  </a:lnTo>
                  <a:lnTo>
                    <a:pt x="2816895" y="1216925"/>
                  </a:lnTo>
                  <a:lnTo>
                    <a:pt x="2796077" y="1255282"/>
                  </a:lnTo>
                  <a:lnTo>
                    <a:pt x="2768504" y="1288700"/>
                  </a:lnTo>
                  <a:lnTo>
                    <a:pt x="2735086" y="1316273"/>
                  </a:lnTo>
                  <a:lnTo>
                    <a:pt x="2696729" y="1337091"/>
                  </a:lnTo>
                  <a:lnTo>
                    <a:pt x="2654343" y="1350248"/>
                  </a:lnTo>
                  <a:lnTo>
                    <a:pt x="2608833" y="1354836"/>
                  </a:lnTo>
                  <a:lnTo>
                    <a:pt x="225805" y="1354836"/>
                  </a:lnTo>
                  <a:lnTo>
                    <a:pt x="180296" y="1350248"/>
                  </a:lnTo>
                  <a:lnTo>
                    <a:pt x="137910" y="1337091"/>
                  </a:lnTo>
                  <a:lnTo>
                    <a:pt x="99553" y="1316273"/>
                  </a:lnTo>
                  <a:lnTo>
                    <a:pt x="66135" y="1288700"/>
                  </a:lnTo>
                  <a:lnTo>
                    <a:pt x="38562" y="1255282"/>
                  </a:lnTo>
                  <a:lnTo>
                    <a:pt x="17744" y="1216925"/>
                  </a:lnTo>
                  <a:lnTo>
                    <a:pt x="4587" y="1174539"/>
                  </a:lnTo>
                  <a:lnTo>
                    <a:pt x="0" y="1129030"/>
                  </a:lnTo>
                  <a:lnTo>
                    <a:pt x="0" y="225806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34378" y="1285494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1053083" y="0"/>
                  </a:moveTo>
                  <a:lnTo>
                    <a:pt x="1003505" y="1095"/>
                  </a:lnTo>
                  <a:lnTo>
                    <a:pt x="954518" y="4350"/>
                  </a:lnTo>
                  <a:lnTo>
                    <a:pt x="906171" y="9716"/>
                  </a:lnTo>
                  <a:lnTo>
                    <a:pt x="858516" y="17145"/>
                  </a:lnTo>
                  <a:lnTo>
                    <a:pt x="811603" y="26587"/>
                  </a:lnTo>
                  <a:lnTo>
                    <a:pt x="765482" y="37996"/>
                  </a:lnTo>
                  <a:lnTo>
                    <a:pt x="720205" y="51322"/>
                  </a:lnTo>
                  <a:lnTo>
                    <a:pt x="675822" y="66517"/>
                  </a:lnTo>
                  <a:lnTo>
                    <a:pt x="632383" y="83533"/>
                  </a:lnTo>
                  <a:lnTo>
                    <a:pt x="589939" y="102321"/>
                  </a:lnTo>
                  <a:lnTo>
                    <a:pt x="548540" y="122833"/>
                  </a:lnTo>
                  <a:lnTo>
                    <a:pt x="508237" y="145021"/>
                  </a:lnTo>
                  <a:lnTo>
                    <a:pt x="469080" y="168836"/>
                  </a:lnTo>
                  <a:lnTo>
                    <a:pt x="431121" y="194230"/>
                  </a:lnTo>
                  <a:lnTo>
                    <a:pt x="394409" y="221155"/>
                  </a:lnTo>
                  <a:lnTo>
                    <a:pt x="358995" y="249562"/>
                  </a:lnTo>
                  <a:lnTo>
                    <a:pt x="324930" y="279403"/>
                  </a:lnTo>
                  <a:lnTo>
                    <a:pt x="292264" y="310629"/>
                  </a:lnTo>
                  <a:lnTo>
                    <a:pt x="261048" y="343193"/>
                  </a:lnTo>
                  <a:lnTo>
                    <a:pt x="231332" y="377045"/>
                  </a:lnTo>
                  <a:lnTo>
                    <a:pt x="203167" y="412138"/>
                  </a:lnTo>
                  <a:lnTo>
                    <a:pt x="176603" y="448423"/>
                  </a:lnTo>
                  <a:lnTo>
                    <a:pt x="151692" y="485851"/>
                  </a:lnTo>
                  <a:lnTo>
                    <a:pt x="128482" y="524375"/>
                  </a:lnTo>
                  <a:lnTo>
                    <a:pt x="107026" y="563946"/>
                  </a:lnTo>
                  <a:lnTo>
                    <a:pt x="87373" y="604516"/>
                  </a:lnTo>
                  <a:lnTo>
                    <a:pt x="69575" y="646036"/>
                  </a:lnTo>
                  <a:lnTo>
                    <a:pt x="53681" y="688457"/>
                  </a:lnTo>
                  <a:lnTo>
                    <a:pt x="39742" y="731733"/>
                  </a:lnTo>
                  <a:lnTo>
                    <a:pt x="27809" y="775813"/>
                  </a:lnTo>
                  <a:lnTo>
                    <a:pt x="17932" y="820651"/>
                  </a:lnTo>
                  <a:lnTo>
                    <a:pt x="10163" y="866197"/>
                  </a:lnTo>
                  <a:lnTo>
                    <a:pt x="4550" y="912403"/>
                  </a:lnTo>
                  <a:lnTo>
                    <a:pt x="1146" y="959220"/>
                  </a:lnTo>
                  <a:lnTo>
                    <a:pt x="0" y="1006601"/>
                  </a:lnTo>
                  <a:lnTo>
                    <a:pt x="1146" y="1053983"/>
                  </a:lnTo>
                  <a:lnTo>
                    <a:pt x="4550" y="1100800"/>
                  </a:lnTo>
                  <a:lnTo>
                    <a:pt x="10163" y="1147006"/>
                  </a:lnTo>
                  <a:lnTo>
                    <a:pt x="17932" y="1192552"/>
                  </a:lnTo>
                  <a:lnTo>
                    <a:pt x="27809" y="1237390"/>
                  </a:lnTo>
                  <a:lnTo>
                    <a:pt x="39742" y="1281470"/>
                  </a:lnTo>
                  <a:lnTo>
                    <a:pt x="53681" y="1324746"/>
                  </a:lnTo>
                  <a:lnTo>
                    <a:pt x="69575" y="1367167"/>
                  </a:lnTo>
                  <a:lnTo>
                    <a:pt x="87373" y="1408687"/>
                  </a:lnTo>
                  <a:lnTo>
                    <a:pt x="107026" y="1449257"/>
                  </a:lnTo>
                  <a:lnTo>
                    <a:pt x="128482" y="1488828"/>
                  </a:lnTo>
                  <a:lnTo>
                    <a:pt x="151692" y="1527352"/>
                  </a:lnTo>
                  <a:lnTo>
                    <a:pt x="176603" y="1564780"/>
                  </a:lnTo>
                  <a:lnTo>
                    <a:pt x="203167" y="1601065"/>
                  </a:lnTo>
                  <a:lnTo>
                    <a:pt x="231332" y="1636158"/>
                  </a:lnTo>
                  <a:lnTo>
                    <a:pt x="261048" y="1670010"/>
                  </a:lnTo>
                  <a:lnTo>
                    <a:pt x="292264" y="1702574"/>
                  </a:lnTo>
                  <a:lnTo>
                    <a:pt x="324930" y="1733800"/>
                  </a:lnTo>
                  <a:lnTo>
                    <a:pt x="358995" y="1763641"/>
                  </a:lnTo>
                  <a:lnTo>
                    <a:pt x="394409" y="1792048"/>
                  </a:lnTo>
                  <a:lnTo>
                    <a:pt x="431121" y="1818973"/>
                  </a:lnTo>
                  <a:lnTo>
                    <a:pt x="469080" y="1844367"/>
                  </a:lnTo>
                  <a:lnTo>
                    <a:pt x="508237" y="1868182"/>
                  </a:lnTo>
                  <a:lnTo>
                    <a:pt x="548540" y="1890370"/>
                  </a:lnTo>
                  <a:lnTo>
                    <a:pt x="589939" y="1910882"/>
                  </a:lnTo>
                  <a:lnTo>
                    <a:pt x="632383" y="1929670"/>
                  </a:lnTo>
                  <a:lnTo>
                    <a:pt x="675822" y="1946686"/>
                  </a:lnTo>
                  <a:lnTo>
                    <a:pt x="720205" y="1961881"/>
                  </a:lnTo>
                  <a:lnTo>
                    <a:pt x="765482" y="1975207"/>
                  </a:lnTo>
                  <a:lnTo>
                    <a:pt x="811603" y="1986616"/>
                  </a:lnTo>
                  <a:lnTo>
                    <a:pt x="858516" y="1996058"/>
                  </a:lnTo>
                  <a:lnTo>
                    <a:pt x="906171" y="2003487"/>
                  </a:lnTo>
                  <a:lnTo>
                    <a:pt x="954518" y="2008853"/>
                  </a:lnTo>
                  <a:lnTo>
                    <a:pt x="1003505" y="2012108"/>
                  </a:lnTo>
                  <a:lnTo>
                    <a:pt x="1053083" y="2013203"/>
                  </a:lnTo>
                  <a:lnTo>
                    <a:pt x="1102662" y="2012108"/>
                  </a:lnTo>
                  <a:lnTo>
                    <a:pt x="1151649" y="2008853"/>
                  </a:lnTo>
                  <a:lnTo>
                    <a:pt x="1199996" y="2003487"/>
                  </a:lnTo>
                  <a:lnTo>
                    <a:pt x="1247651" y="1996058"/>
                  </a:lnTo>
                  <a:lnTo>
                    <a:pt x="1294564" y="1986616"/>
                  </a:lnTo>
                  <a:lnTo>
                    <a:pt x="1340685" y="1975207"/>
                  </a:lnTo>
                  <a:lnTo>
                    <a:pt x="1385962" y="1961881"/>
                  </a:lnTo>
                  <a:lnTo>
                    <a:pt x="1430345" y="1946686"/>
                  </a:lnTo>
                  <a:lnTo>
                    <a:pt x="1473784" y="1929670"/>
                  </a:lnTo>
                  <a:lnTo>
                    <a:pt x="1516228" y="1910882"/>
                  </a:lnTo>
                  <a:lnTo>
                    <a:pt x="1557627" y="1890370"/>
                  </a:lnTo>
                  <a:lnTo>
                    <a:pt x="1597930" y="1868182"/>
                  </a:lnTo>
                  <a:lnTo>
                    <a:pt x="1637087" y="1844367"/>
                  </a:lnTo>
                  <a:lnTo>
                    <a:pt x="1675046" y="1818973"/>
                  </a:lnTo>
                  <a:lnTo>
                    <a:pt x="1711758" y="1792048"/>
                  </a:lnTo>
                  <a:lnTo>
                    <a:pt x="1747172" y="1763641"/>
                  </a:lnTo>
                  <a:lnTo>
                    <a:pt x="1781237" y="1733800"/>
                  </a:lnTo>
                  <a:lnTo>
                    <a:pt x="1813903" y="1702574"/>
                  </a:lnTo>
                  <a:lnTo>
                    <a:pt x="1845119" y="1670010"/>
                  </a:lnTo>
                  <a:lnTo>
                    <a:pt x="1874835" y="1636158"/>
                  </a:lnTo>
                  <a:lnTo>
                    <a:pt x="1903000" y="1601065"/>
                  </a:lnTo>
                  <a:lnTo>
                    <a:pt x="1929564" y="1564780"/>
                  </a:lnTo>
                  <a:lnTo>
                    <a:pt x="1954475" y="1527352"/>
                  </a:lnTo>
                  <a:lnTo>
                    <a:pt x="1977685" y="1488828"/>
                  </a:lnTo>
                  <a:lnTo>
                    <a:pt x="1999141" y="1449257"/>
                  </a:lnTo>
                  <a:lnTo>
                    <a:pt x="2018794" y="1408687"/>
                  </a:lnTo>
                  <a:lnTo>
                    <a:pt x="2036592" y="1367167"/>
                  </a:lnTo>
                  <a:lnTo>
                    <a:pt x="2052486" y="1324746"/>
                  </a:lnTo>
                  <a:lnTo>
                    <a:pt x="2066425" y="1281470"/>
                  </a:lnTo>
                  <a:lnTo>
                    <a:pt x="2078358" y="1237390"/>
                  </a:lnTo>
                  <a:lnTo>
                    <a:pt x="2088235" y="1192552"/>
                  </a:lnTo>
                  <a:lnTo>
                    <a:pt x="2096004" y="1147006"/>
                  </a:lnTo>
                  <a:lnTo>
                    <a:pt x="2101617" y="1100800"/>
                  </a:lnTo>
                  <a:lnTo>
                    <a:pt x="2105021" y="1053983"/>
                  </a:lnTo>
                  <a:lnTo>
                    <a:pt x="2106168" y="1006601"/>
                  </a:lnTo>
                  <a:lnTo>
                    <a:pt x="2105021" y="959220"/>
                  </a:lnTo>
                  <a:lnTo>
                    <a:pt x="2101617" y="912403"/>
                  </a:lnTo>
                  <a:lnTo>
                    <a:pt x="2096004" y="866197"/>
                  </a:lnTo>
                  <a:lnTo>
                    <a:pt x="2088235" y="820651"/>
                  </a:lnTo>
                  <a:lnTo>
                    <a:pt x="2078358" y="775813"/>
                  </a:lnTo>
                  <a:lnTo>
                    <a:pt x="2066425" y="731733"/>
                  </a:lnTo>
                  <a:lnTo>
                    <a:pt x="2052486" y="688457"/>
                  </a:lnTo>
                  <a:lnTo>
                    <a:pt x="2036592" y="646036"/>
                  </a:lnTo>
                  <a:lnTo>
                    <a:pt x="2018794" y="604516"/>
                  </a:lnTo>
                  <a:lnTo>
                    <a:pt x="1999141" y="563946"/>
                  </a:lnTo>
                  <a:lnTo>
                    <a:pt x="1977685" y="524375"/>
                  </a:lnTo>
                  <a:lnTo>
                    <a:pt x="1954475" y="485851"/>
                  </a:lnTo>
                  <a:lnTo>
                    <a:pt x="1929564" y="448423"/>
                  </a:lnTo>
                  <a:lnTo>
                    <a:pt x="1903000" y="412138"/>
                  </a:lnTo>
                  <a:lnTo>
                    <a:pt x="1874835" y="377045"/>
                  </a:lnTo>
                  <a:lnTo>
                    <a:pt x="1845119" y="343193"/>
                  </a:lnTo>
                  <a:lnTo>
                    <a:pt x="1813903" y="310629"/>
                  </a:lnTo>
                  <a:lnTo>
                    <a:pt x="1781237" y="279403"/>
                  </a:lnTo>
                  <a:lnTo>
                    <a:pt x="1747172" y="249562"/>
                  </a:lnTo>
                  <a:lnTo>
                    <a:pt x="1711758" y="221155"/>
                  </a:lnTo>
                  <a:lnTo>
                    <a:pt x="1675046" y="194230"/>
                  </a:lnTo>
                  <a:lnTo>
                    <a:pt x="1637087" y="168836"/>
                  </a:lnTo>
                  <a:lnTo>
                    <a:pt x="1597930" y="145021"/>
                  </a:lnTo>
                  <a:lnTo>
                    <a:pt x="1557627" y="122833"/>
                  </a:lnTo>
                  <a:lnTo>
                    <a:pt x="1516228" y="102321"/>
                  </a:lnTo>
                  <a:lnTo>
                    <a:pt x="1473784" y="83533"/>
                  </a:lnTo>
                  <a:lnTo>
                    <a:pt x="1430345" y="66517"/>
                  </a:lnTo>
                  <a:lnTo>
                    <a:pt x="1385962" y="51322"/>
                  </a:lnTo>
                  <a:lnTo>
                    <a:pt x="1340685" y="37996"/>
                  </a:lnTo>
                  <a:lnTo>
                    <a:pt x="1294564" y="26587"/>
                  </a:lnTo>
                  <a:lnTo>
                    <a:pt x="1247651" y="17145"/>
                  </a:lnTo>
                  <a:lnTo>
                    <a:pt x="1199996" y="9716"/>
                  </a:lnTo>
                  <a:lnTo>
                    <a:pt x="1151649" y="4350"/>
                  </a:lnTo>
                  <a:lnTo>
                    <a:pt x="1102662" y="1095"/>
                  </a:lnTo>
                  <a:lnTo>
                    <a:pt x="1053083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34378" y="1285494"/>
              <a:ext cx="2106295" cy="2013585"/>
            </a:xfrm>
            <a:custGeom>
              <a:avLst/>
              <a:gdLst/>
              <a:ahLst/>
              <a:cxnLst/>
              <a:rect l="l" t="t" r="r" b="b"/>
              <a:pathLst>
                <a:path w="2106295" h="2013585">
                  <a:moveTo>
                    <a:pt x="0" y="1006601"/>
                  </a:moveTo>
                  <a:lnTo>
                    <a:pt x="1146" y="959220"/>
                  </a:lnTo>
                  <a:lnTo>
                    <a:pt x="4550" y="912403"/>
                  </a:lnTo>
                  <a:lnTo>
                    <a:pt x="10163" y="866197"/>
                  </a:lnTo>
                  <a:lnTo>
                    <a:pt x="17932" y="820651"/>
                  </a:lnTo>
                  <a:lnTo>
                    <a:pt x="27809" y="775813"/>
                  </a:lnTo>
                  <a:lnTo>
                    <a:pt x="39742" y="731733"/>
                  </a:lnTo>
                  <a:lnTo>
                    <a:pt x="53681" y="688457"/>
                  </a:lnTo>
                  <a:lnTo>
                    <a:pt x="69575" y="646036"/>
                  </a:lnTo>
                  <a:lnTo>
                    <a:pt x="87373" y="604516"/>
                  </a:lnTo>
                  <a:lnTo>
                    <a:pt x="107026" y="563946"/>
                  </a:lnTo>
                  <a:lnTo>
                    <a:pt x="128482" y="524375"/>
                  </a:lnTo>
                  <a:lnTo>
                    <a:pt x="151692" y="485851"/>
                  </a:lnTo>
                  <a:lnTo>
                    <a:pt x="176603" y="448423"/>
                  </a:lnTo>
                  <a:lnTo>
                    <a:pt x="203167" y="412138"/>
                  </a:lnTo>
                  <a:lnTo>
                    <a:pt x="231332" y="377045"/>
                  </a:lnTo>
                  <a:lnTo>
                    <a:pt x="261048" y="343193"/>
                  </a:lnTo>
                  <a:lnTo>
                    <a:pt x="292264" y="310629"/>
                  </a:lnTo>
                  <a:lnTo>
                    <a:pt x="324930" y="279403"/>
                  </a:lnTo>
                  <a:lnTo>
                    <a:pt x="358995" y="249562"/>
                  </a:lnTo>
                  <a:lnTo>
                    <a:pt x="394409" y="221155"/>
                  </a:lnTo>
                  <a:lnTo>
                    <a:pt x="431121" y="194230"/>
                  </a:lnTo>
                  <a:lnTo>
                    <a:pt x="469080" y="168836"/>
                  </a:lnTo>
                  <a:lnTo>
                    <a:pt x="508237" y="145021"/>
                  </a:lnTo>
                  <a:lnTo>
                    <a:pt x="548540" y="122833"/>
                  </a:lnTo>
                  <a:lnTo>
                    <a:pt x="589939" y="102321"/>
                  </a:lnTo>
                  <a:lnTo>
                    <a:pt x="632383" y="83533"/>
                  </a:lnTo>
                  <a:lnTo>
                    <a:pt x="675822" y="66517"/>
                  </a:lnTo>
                  <a:lnTo>
                    <a:pt x="720205" y="51322"/>
                  </a:lnTo>
                  <a:lnTo>
                    <a:pt x="765482" y="37996"/>
                  </a:lnTo>
                  <a:lnTo>
                    <a:pt x="811603" y="26587"/>
                  </a:lnTo>
                  <a:lnTo>
                    <a:pt x="858516" y="17145"/>
                  </a:lnTo>
                  <a:lnTo>
                    <a:pt x="906171" y="9716"/>
                  </a:lnTo>
                  <a:lnTo>
                    <a:pt x="954518" y="4350"/>
                  </a:lnTo>
                  <a:lnTo>
                    <a:pt x="1003505" y="1095"/>
                  </a:lnTo>
                  <a:lnTo>
                    <a:pt x="1053083" y="0"/>
                  </a:lnTo>
                  <a:lnTo>
                    <a:pt x="1102662" y="1095"/>
                  </a:lnTo>
                  <a:lnTo>
                    <a:pt x="1151649" y="4350"/>
                  </a:lnTo>
                  <a:lnTo>
                    <a:pt x="1199996" y="9716"/>
                  </a:lnTo>
                  <a:lnTo>
                    <a:pt x="1247651" y="17145"/>
                  </a:lnTo>
                  <a:lnTo>
                    <a:pt x="1294564" y="26587"/>
                  </a:lnTo>
                  <a:lnTo>
                    <a:pt x="1340685" y="37996"/>
                  </a:lnTo>
                  <a:lnTo>
                    <a:pt x="1385962" y="51322"/>
                  </a:lnTo>
                  <a:lnTo>
                    <a:pt x="1430345" y="66517"/>
                  </a:lnTo>
                  <a:lnTo>
                    <a:pt x="1473784" y="83533"/>
                  </a:lnTo>
                  <a:lnTo>
                    <a:pt x="1516228" y="102321"/>
                  </a:lnTo>
                  <a:lnTo>
                    <a:pt x="1557627" y="122833"/>
                  </a:lnTo>
                  <a:lnTo>
                    <a:pt x="1597930" y="145021"/>
                  </a:lnTo>
                  <a:lnTo>
                    <a:pt x="1637087" y="168836"/>
                  </a:lnTo>
                  <a:lnTo>
                    <a:pt x="1675046" y="194230"/>
                  </a:lnTo>
                  <a:lnTo>
                    <a:pt x="1711758" y="221155"/>
                  </a:lnTo>
                  <a:lnTo>
                    <a:pt x="1747172" y="249562"/>
                  </a:lnTo>
                  <a:lnTo>
                    <a:pt x="1781237" y="279403"/>
                  </a:lnTo>
                  <a:lnTo>
                    <a:pt x="1813903" y="310629"/>
                  </a:lnTo>
                  <a:lnTo>
                    <a:pt x="1845119" y="343193"/>
                  </a:lnTo>
                  <a:lnTo>
                    <a:pt x="1874835" y="377045"/>
                  </a:lnTo>
                  <a:lnTo>
                    <a:pt x="1903000" y="412138"/>
                  </a:lnTo>
                  <a:lnTo>
                    <a:pt x="1929564" y="448423"/>
                  </a:lnTo>
                  <a:lnTo>
                    <a:pt x="1954475" y="485851"/>
                  </a:lnTo>
                  <a:lnTo>
                    <a:pt x="1977685" y="524375"/>
                  </a:lnTo>
                  <a:lnTo>
                    <a:pt x="1999141" y="563946"/>
                  </a:lnTo>
                  <a:lnTo>
                    <a:pt x="2018794" y="604516"/>
                  </a:lnTo>
                  <a:lnTo>
                    <a:pt x="2036592" y="646036"/>
                  </a:lnTo>
                  <a:lnTo>
                    <a:pt x="2052486" y="688457"/>
                  </a:lnTo>
                  <a:lnTo>
                    <a:pt x="2066425" y="731733"/>
                  </a:lnTo>
                  <a:lnTo>
                    <a:pt x="2078358" y="775813"/>
                  </a:lnTo>
                  <a:lnTo>
                    <a:pt x="2088235" y="820651"/>
                  </a:lnTo>
                  <a:lnTo>
                    <a:pt x="2096004" y="866197"/>
                  </a:lnTo>
                  <a:lnTo>
                    <a:pt x="2101617" y="912403"/>
                  </a:lnTo>
                  <a:lnTo>
                    <a:pt x="2105021" y="959220"/>
                  </a:lnTo>
                  <a:lnTo>
                    <a:pt x="2106168" y="1006601"/>
                  </a:lnTo>
                  <a:lnTo>
                    <a:pt x="2105021" y="1053983"/>
                  </a:lnTo>
                  <a:lnTo>
                    <a:pt x="2101617" y="1100800"/>
                  </a:lnTo>
                  <a:lnTo>
                    <a:pt x="2096004" y="1147006"/>
                  </a:lnTo>
                  <a:lnTo>
                    <a:pt x="2088235" y="1192552"/>
                  </a:lnTo>
                  <a:lnTo>
                    <a:pt x="2078358" y="1237390"/>
                  </a:lnTo>
                  <a:lnTo>
                    <a:pt x="2066425" y="1281470"/>
                  </a:lnTo>
                  <a:lnTo>
                    <a:pt x="2052486" y="1324746"/>
                  </a:lnTo>
                  <a:lnTo>
                    <a:pt x="2036592" y="1367167"/>
                  </a:lnTo>
                  <a:lnTo>
                    <a:pt x="2018794" y="1408687"/>
                  </a:lnTo>
                  <a:lnTo>
                    <a:pt x="1999141" y="1449257"/>
                  </a:lnTo>
                  <a:lnTo>
                    <a:pt x="1977685" y="1488828"/>
                  </a:lnTo>
                  <a:lnTo>
                    <a:pt x="1954475" y="1527352"/>
                  </a:lnTo>
                  <a:lnTo>
                    <a:pt x="1929564" y="1564780"/>
                  </a:lnTo>
                  <a:lnTo>
                    <a:pt x="1903000" y="1601065"/>
                  </a:lnTo>
                  <a:lnTo>
                    <a:pt x="1874835" y="1636158"/>
                  </a:lnTo>
                  <a:lnTo>
                    <a:pt x="1845119" y="1670010"/>
                  </a:lnTo>
                  <a:lnTo>
                    <a:pt x="1813903" y="1702574"/>
                  </a:lnTo>
                  <a:lnTo>
                    <a:pt x="1781237" y="1733800"/>
                  </a:lnTo>
                  <a:lnTo>
                    <a:pt x="1747172" y="1763641"/>
                  </a:lnTo>
                  <a:lnTo>
                    <a:pt x="1711758" y="1792048"/>
                  </a:lnTo>
                  <a:lnTo>
                    <a:pt x="1675046" y="1818973"/>
                  </a:lnTo>
                  <a:lnTo>
                    <a:pt x="1637087" y="1844367"/>
                  </a:lnTo>
                  <a:lnTo>
                    <a:pt x="1597930" y="1868182"/>
                  </a:lnTo>
                  <a:lnTo>
                    <a:pt x="1557627" y="1890370"/>
                  </a:lnTo>
                  <a:lnTo>
                    <a:pt x="1516228" y="1910882"/>
                  </a:lnTo>
                  <a:lnTo>
                    <a:pt x="1473784" y="1929670"/>
                  </a:lnTo>
                  <a:lnTo>
                    <a:pt x="1430345" y="1946686"/>
                  </a:lnTo>
                  <a:lnTo>
                    <a:pt x="1385962" y="1961881"/>
                  </a:lnTo>
                  <a:lnTo>
                    <a:pt x="1340685" y="1975207"/>
                  </a:lnTo>
                  <a:lnTo>
                    <a:pt x="1294564" y="1986616"/>
                  </a:lnTo>
                  <a:lnTo>
                    <a:pt x="1247651" y="1996058"/>
                  </a:lnTo>
                  <a:lnTo>
                    <a:pt x="1199996" y="2003487"/>
                  </a:lnTo>
                  <a:lnTo>
                    <a:pt x="1151649" y="2008853"/>
                  </a:lnTo>
                  <a:lnTo>
                    <a:pt x="1102662" y="2012108"/>
                  </a:lnTo>
                  <a:lnTo>
                    <a:pt x="1053083" y="2013203"/>
                  </a:lnTo>
                  <a:lnTo>
                    <a:pt x="1003505" y="2012108"/>
                  </a:lnTo>
                  <a:lnTo>
                    <a:pt x="954518" y="2008853"/>
                  </a:lnTo>
                  <a:lnTo>
                    <a:pt x="906171" y="2003487"/>
                  </a:lnTo>
                  <a:lnTo>
                    <a:pt x="858516" y="1996058"/>
                  </a:lnTo>
                  <a:lnTo>
                    <a:pt x="811603" y="1986616"/>
                  </a:lnTo>
                  <a:lnTo>
                    <a:pt x="765482" y="1975207"/>
                  </a:lnTo>
                  <a:lnTo>
                    <a:pt x="720205" y="1961881"/>
                  </a:lnTo>
                  <a:lnTo>
                    <a:pt x="675822" y="1946686"/>
                  </a:lnTo>
                  <a:lnTo>
                    <a:pt x="632383" y="1929670"/>
                  </a:lnTo>
                  <a:lnTo>
                    <a:pt x="589939" y="1910882"/>
                  </a:lnTo>
                  <a:lnTo>
                    <a:pt x="548540" y="1890370"/>
                  </a:lnTo>
                  <a:lnTo>
                    <a:pt x="508237" y="1868182"/>
                  </a:lnTo>
                  <a:lnTo>
                    <a:pt x="469080" y="1844367"/>
                  </a:lnTo>
                  <a:lnTo>
                    <a:pt x="431121" y="1818973"/>
                  </a:lnTo>
                  <a:lnTo>
                    <a:pt x="394409" y="1792048"/>
                  </a:lnTo>
                  <a:lnTo>
                    <a:pt x="358995" y="1763641"/>
                  </a:lnTo>
                  <a:lnTo>
                    <a:pt x="324930" y="1733800"/>
                  </a:lnTo>
                  <a:lnTo>
                    <a:pt x="292264" y="1702574"/>
                  </a:lnTo>
                  <a:lnTo>
                    <a:pt x="261048" y="1670010"/>
                  </a:lnTo>
                  <a:lnTo>
                    <a:pt x="231332" y="1636158"/>
                  </a:lnTo>
                  <a:lnTo>
                    <a:pt x="203167" y="1601065"/>
                  </a:lnTo>
                  <a:lnTo>
                    <a:pt x="176603" y="1564780"/>
                  </a:lnTo>
                  <a:lnTo>
                    <a:pt x="151692" y="1527352"/>
                  </a:lnTo>
                  <a:lnTo>
                    <a:pt x="128482" y="1488828"/>
                  </a:lnTo>
                  <a:lnTo>
                    <a:pt x="107026" y="1449257"/>
                  </a:lnTo>
                  <a:lnTo>
                    <a:pt x="87373" y="1408687"/>
                  </a:lnTo>
                  <a:lnTo>
                    <a:pt x="69575" y="1367167"/>
                  </a:lnTo>
                  <a:lnTo>
                    <a:pt x="53681" y="1324746"/>
                  </a:lnTo>
                  <a:lnTo>
                    <a:pt x="39742" y="1281470"/>
                  </a:lnTo>
                  <a:lnTo>
                    <a:pt x="27809" y="1237390"/>
                  </a:lnTo>
                  <a:lnTo>
                    <a:pt x="17932" y="1192552"/>
                  </a:lnTo>
                  <a:lnTo>
                    <a:pt x="10163" y="1147006"/>
                  </a:lnTo>
                  <a:lnTo>
                    <a:pt x="4550" y="1100800"/>
                  </a:lnTo>
                  <a:lnTo>
                    <a:pt x="1146" y="1053983"/>
                  </a:lnTo>
                  <a:lnTo>
                    <a:pt x="0" y="1006601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962" y="1411986"/>
              <a:ext cx="1877568" cy="17586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934962" y="1411986"/>
              <a:ext cx="1877695" cy="1758950"/>
            </a:xfrm>
            <a:custGeom>
              <a:avLst/>
              <a:gdLst/>
              <a:ahLst/>
              <a:cxnLst/>
              <a:rect l="l" t="t" r="r" b="b"/>
              <a:pathLst>
                <a:path w="1877695" h="1758950">
                  <a:moveTo>
                    <a:pt x="0" y="879348"/>
                  </a:moveTo>
                  <a:lnTo>
                    <a:pt x="1301" y="832646"/>
                  </a:lnTo>
                  <a:lnTo>
                    <a:pt x="5162" y="786580"/>
                  </a:lnTo>
                  <a:lnTo>
                    <a:pt x="11518" y="741210"/>
                  </a:lnTo>
                  <a:lnTo>
                    <a:pt x="20304" y="696596"/>
                  </a:lnTo>
                  <a:lnTo>
                    <a:pt x="31454" y="652799"/>
                  </a:lnTo>
                  <a:lnTo>
                    <a:pt x="44905" y="609880"/>
                  </a:lnTo>
                  <a:lnTo>
                    <a:pt x="60591" y="567899"/>
                  </a:lnTo>
                  <a:lnTo>
                    <a:pt x="78446" y="526918"/>
                  </a:lnTo>
                  <a:lnTo>
                    <a:pt x="98407" y="486998"/>
                  </a:lnTo>
                  <a:lnTo>
                    <a:pt x="120409" y="448198"/>
                  </a:lnTo>
                  <a:lnTo>
                    <a:pt x="144386" y="410581"/>
                  </a:lnTo>
                  <a:lnTo>
                    <a:pt x="170273" y="374206"/>
                  </a:lnTo>
                  <a:lnTo>
                    <a:pt x="198006" y="339134"/>
                  </a:lnTo>
                  <a:lnTo>
                    <a:pt x="227519" y="305426"/>
                  </a:lnTo>
                  <a:lnTo>
                    <a:pt x="258749" y="273144"/>
                  </a:lnTo>
                  <a:lnTo>
                    <a:pt x="291629" y="242347"/>
                  </a:lnTo>
                  <a:lnTo>
                    <a:pt x="326095" y="213096"/>
                  </a:lnTo>
                  <a:lnTo>
                    <a:pt x="362081" y="185453"/>
                  </a:lnTo>
                  <a:lnTo>
                    <a:pt x="399524" y="159477"/>
                  </a:lnTo>
                  <a:lnTo>
                    <a:pt x="438359" y="135231"/>
                  </a:lnTo>
                  <a:lnTo>
                    <a:pt x="478519" y="112774"/>
                  </a:lnTo>
                  <a:lnTo>
                    <a:pt x="519941" y="92167"/>
                  </a:lnTo>
                  <a:lnTo>
                    <a:pt x="562559" y="73472"/>
                  </a:lnTo>
                  <a:lnTo>
                    <a:pt x="606308" y="56748"/>
                  </a:lnTo>
                  <a:lnTo>
                    <a:pt x="651124" y="42057"/>
                  </a:lnTo>
                  <a:lnTo>
                    <a:pt x="696942" y="29459"/>
                  </a:lnTo>
                  <a:lnTo>
                    <a:pt x="743697" y="19016"/>
                  </a:lnTo>
                  <a:lnTo>
                    <a:pt x="791323" y="10787"/>
                  </a:lnTo>
                  <a:lnTo>
                    <a:pt x="839756" y="4835"/>
                  </a:lnTo>
                  <a:lnTo>
                    <a:pt x="888931" y="1218"/>
                  </a:lnTo>
                  <a:lnTo>
                    <a:pt x="938784" y="0"/>
                  </a:lnTo>
                  <a:lnTo>
                    <a:pt x="988636" y="1218"/>
                  </a:lnTo>
                  <a:lnTo>
                    <a:pt x="1037811" y="4835"/>
                  </a:lnTo>
                  <a:lnTo>
                    <a:pt x="1086244" y="10787"/>
                  </a:lnTo>
                  <a:lnTo>
                    <a:pt x="1133870" y="19016"/>
                  </a:lnTo>
                  <a:lnTo>
                    <a:pt x="1180625" y="29459"/>
                  </a:lnTo>
                  <a:lnTo>
                    <a:pt x="1226443" y="42057"/>
                  </a:lnTo>
                  <a:lnTo>
                    <a:pt x="1271259" y="56748"/>
                  </a:lnTo>
                  <a:lnTo>
                    <a:pt x="1315008" y="73472"/>
                  </a:lnTo>
                  <a:lnTo>
                    <a:pt x="1357626" y="92167"/>
                  </a:lnTo>
                  <a:lnTo>
                    <a:pt x="1399048" y="112774"/>
                  </a:lnTo>
                  <a:lnTo>
                    <a:pt x="1439208" y="135231"/>
                  </a:lnTo>
                  <a:lnTo>
                    <a:pt x="1478043" y="159477"/>
                  </a:lnTo>
                  <a:lnTo>
                    <a:pt x="1515486" y="185453"/>
                  </a:lnTo>
                  <a:lnTo>
                    <a:pt x="1551472" y="213096"/>
                  </a:lnTo>
                  <a:lnTo>
                    <a:pt x="1585938" y="242347"/>
                  </a:lnTo>
                  <a:lnTo>
                    <a:pt x="1618818" y="273144"/>
                  </a:lnTo>
                  <a:lnTo>
                    <a:pt x="1650048" y="305426"/>
                  </a:lnTo>
                  <a:lnTo>
                    <a:pt x="1679561" y="339134"/>
                  </a:lnTo>
                  <a:lnTo>
                    <a:pt x="1707294" y="374206"/>
                  </a:lnTo>
                  <a:lnTo>
                    <a:pt x="1733181" y="410581"/>
                  </a:lnTo>
                  <a:lnTo>
                    <a:pt x="1757158" y="448198"/>
                  </a:lnTo>
                  <a:lnTo>
                    <a:pt x="1779160" y="486998"/>
                  </a:lnTo>
                  <a:lnTo>
                    <a:pt x="1799121" y="526918"/>
                  </a:lnTo>
                  <a:lnTo>
                    <a:pt x="1816976" y="567899"/>
                  </a:lnTo>
                  <a:lnTo>
                    <a:pt x="1832662" y="609880"/>
                  </a:lnTo>
                  <a:lnTo>
                    <a:pt x="1846113" y="652799"/>
                  </a:lnTo>
                  <a:lnTo>
                    <a:pt x="1857263" y="696596"/>
                  </a:lnTo>
                  <a:lnTo>
                    <a:pt x="1866049" y="741210"/>
                  </a:lnTo>
                  <a:lnTo>
                    <a:pt x="1872405" y="786580"/>
                  </a:lnTo>
                  <a:lnTo>
                    <a:pt x="1876266" y="832646"/>
                  </a:lnTo>
                  <a:lnTo>
                    <a:pt x="1877568" y="879348"/>
                  </a:lnTo>
                  <a:lnTo>
                    <a:pt x="1876266" y="926049"/>
                  </a:lnTo>
                  <a:lnTo>
                    <a:pt x="1872405" y="972115"/>
                  </a:lnTo>
                  <a:lnTo>
                    <a:pt x="1866049" y="1017485"/>
                  </a:lnTo>
                  <a:lnTo>
                    <a:pt x="1857263" y="1062099"/>
                  </a:lnTo>
                  <a:lnTo>
                    <a:pt x="1846113" y="1105896"/>
                  </a:lnTo>
                  <a:lnTo>
                    <a:pt x="1832662" y="1148815"/>
                  </a:lnTo>
                  <a:lnTo>
                    <a:pt x="1816976" y="1190796"/>
                  </a:lnTo>
                  <a:lnTo>
                    <a:pt x="1799121" y="1231777"/>
                  </a:lnTo>
                  <a:lnTo>
                    <a:pt x="1779160" y="1271697"/>
                  </a:lnTo>
                  <a:lnTo>
                    <a:pt x="1757158" y="1310497"/>
                  </a:lnTo>
                  <a:lnTo>
                    <a:pt x="1733181" y="1348114"/>
                  </a:lnTo>
                  <a:lnTo>
                    <a:pt x="1707294" y="1384489"/>
                  </a:lnTo>
                  <a:lnTo>
                    <a:pt x="1679561" y="1419561"/>
                  </a:lnTo>
                  <a:lnTo>
                    <a:pt x="1650048" y="1453269"/>
                  </a:lnTo>
                  <a:lnTo>
                    <a:pt x="1618818" y="1485551"/>
                  </a:lnTo>
                  <a:lnTo>
                    <a:pt x="1585938" y="1516348"/>
                  </a:lnTo>
                  <a:lnTo>
                    <a:pt x="1551472" y="1545599"/>
                  </a:lnTo>
                  <a:lnTo>
                    <a:pt x="1515486" y="1573242"/>
                  </a:lnTo>
                  <a:lnTo>
                    <a:pt x="1478043" y="1599218"/>
                  </a:lnTo>
                  <a:lnTo>
                    <a:pt x="1439208" y="1623464"/>
                  </a:lnTo>
                  <a:lnTo>
                    <a:pt x="1399048" y="1645921"/>
                  </a:lnTo>
                  <a:lnTo>
                    <a:pt x="1357626" y="1666528"/>
                  </a:lnTo>
                  <a:lnTo>
                    <a:pt x="1315008" y="1685223"/>
                  </a:lnTo>
                  <a:lnTo>
                    <a:pt x="1271259" y="1701947"/>
                  </a:lnTo>
                  <a:lnTo>
                    <a:pt x="1226443" y="1716638"/>
                  </a:lnTo>
                  <a:lnTo>
                    <a:pt x="1180625" y="1729236"/>
                  </a:lnTo>
                  <a:lnTo>
                    <a:pt x="1133870" y="1739679"/>
                  </a:lnTo>
                  <a:lnTo>
                    <a:pt x="1086244" y="1747908"/>
                  </a:lnTo>
                  <a:lnTo>
                    <a:pt x="1037811" y="1753860"/>
                  </a:lnTo>
                  <a:lnTo>
                    <a:pt x="988636" y="1757477"/>
                  </a:lnTo>
                  <a:lnTo>
                    <a:pt x="938784" y="1758696"/>
                  </a:lnTo>
                  <a:lnTo>
                    <a:pt x="888931" y="1757477"/>
                  </a:lnTo>
                  <a:lnTo>
                    <a:pt x="839756" y="1753860"/>
                  </a:lnTo>
                  <a:lnTo>
                    <a:pt x="791323" y="1747908"/>
                  </a:lnTo>
                  <a:lnTo>
                    <a:pt x="743697" y="1739679"/>
                  </a:lnTo>
                  <a:lnTo>
                    <a:pt x="696942" y="1729236"/>
                  </a:lnTo>
                  <a:lnTo>
                    <a:pt x="651124" y="1716638"/>
                  </a:lnTo>
                  <a:lnTo>
                    <a:pt x="606308" y="1701947"/>
                  </a:lnTo>
                  <a:lnTo>
                    <a:pt x="562559" y="1685223"/>
                  </a:lnTo>
                  <a:lnTo>
                    <a:pt x="519941" y="1666528"/>
                  </a:lnTo>
                  <a:lnTo>
                    <a:pt x="478519" y="1645921"/>
                  </a:lnTo>
                  <a:lnTo>
                    <a:pt x="438359" y="1623464"/>
                  </a:lnTo>
                  <a:lnTo>
                    <a:pt x="399524" y="1599218"/>
                  </a:lnTo>
                  <a:lnTo>
                    <a:pt x="362081" y="1573242"/>
                  </a:lnTo>
                  <a:lnTo>
                    <a:pt x="326095" y="1545599"/>
                  </a:lnTo>
                  <a:lnTo>
                    <a:pt x="291629" y="1516348"/>
                  </a:lnTo>
                  <a:lnTo>
                    <a:pt x="258749" y="1485551"/>
                  </a:lnTo>
                  <a:lnTo>
                    <a:pt x="227519" y="1453269"/>
                  </a:lnTo>
                  <a:lnTo>
                    <a:pt x="198006" y="1419561"/>
                  </a:lnTo>
                  <a:lnTo>
                    <a:pt x="170273" y="1384489"/>
                  </a:lnTo>
                  <a:lnTo>
                    <a:pt x="144386" y="1348114"/>
                  </a:lnTo>
                  <a:lnTo>
                    <a:pt x="120409" y="1310497"/>
                  </a:lnTo>
                  <a:lnTo>
                    <a:pt x="98407" y="1271697"/>
                  </a:lnTo>
                  <a:lnTo>
                    <a:pt x="78446" y="1231777"/>
                  </a:lnTo>
                  <a:lnTo>
                    <a:pt x="60591" y="1190796"/>
                  </a:lnTo>
                  <a:lnTo>
                    <a:pt x="44905" y="1148815"/>
                  </a:lnTo>
                  <a:lnTo>
                    <a:pt x="31454" y="1105896"/>
                  </a:lnTo>
                  <a:lnTo>
                    <a:pt x="20304" y="1062099"/>
                  </a:lnTo>
                  <a:lnTo>
                    <a:pt x="11518" y="1017485"/>
                  </a:lnTo>
                  <a:lnTo>
                    <a:pt x="5162" y="972115"/>
                  </a:lnTo>
                  <a:lnTo>
                    <a:pt x="1301" y="926049"/>
                  </a:lnTo>
                  <a:lnTo>
                    <a:pt x="0" y="879348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170289" y="2015109"/>
            <a:ext cx="114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H</a:t>
            </a:r>
            <a:r>
              <a:rPr sz="1800" b="1" spc="5" dirty="0">
                <a:latin typeface="Trebuchet MS"/>
                <a:cs typeface="Trebuchet MS"/>
              </a:rPr>
              <a:t>i</a:t>
            </a:r>
            <a:r>
              <a:rPr sz="1800" b="1" spc="-5" dirty="0">
                <a:latin typeface="Trebuchet MS"/>
                <a:cs typeface="Trebuchet MS"/>
              </a:rPr>
              <a:t>ma</a:t>
            </a:r>
            <a:r>
              <a:rPr sz="1800" b="1" spc="5" dirty="0">
                <a:latin typeface="Trebuchet MS"/>
                <a:cs typeface="Trebuchet MS"/>
              </a:rPr>
              <a:t>n</a:t>
            </a:r>
            <a:r>
              <a:rPr sz="1800" b="1" dirty="0">
                <a:latin typeface="Trebuchet MS"/>
                <a:cs typeface="Trebuchet MS"/>
              </a:rPr>
              <a:t>shu  </a:t>
            </a:r>
            <a:r>
              <a:rPr sz="1800" b="1" spc="-5" dirty="0">
                <a:latin typeface="Trebuchet MS"/>
                <a:cs typeface="Trebuchet MS"/>
              </a:rPr>
              <a:t>Shrivastav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74541" y="4893691"/>
            <a:ext cx="1017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 marR="5080" indent="-69215">
              <a:lnSpc>
                <a:spcPct val="100000"/>
              </a:lnSpc>
              <a:spcBef>
                <a:spcPts val="100"/>
              </a:spcBef>
            </a:pPr>
            <a:r>
              <a:rPr sz="1800" b="1" spc="5" dirty="0" err="1">
                <a:latin typeface="Trebuchet MS"/>
                <a:cs typeface="Trebuchet MS"/>
              </a:rPr>
              <a:t>S</a:t>
            </a:r>
            <a:r>
              <a:rPr sz="1800" b="1" dirty="0" err="1">
                <a:latin typeface="Trebuchet MS"/>
                <a:cs typeface="Trebuchet MS"/>
              </a:rPr>
              <a:t>a</a:t>
            </a:r>
            <a:r>
              <a:rPr sz="1800" b="1" spc="5" dirty="0" err="1">
                <a:latin typeface="Trebuchet MS"/>
                <a:cs typeface="Trebuchet MS"/>
              </a:rPr>
              <a:t>ns</a:t>
            </a:r>
            <a:r>
              <a:rPr sz="1800" b="1" dirty="0" err="1">
                <a:latin typeface="Trebuchet MS"/>
                <a:cs typeface="Trebuchet MS"/>
              </a:rPr>
              <a:t>kr</a:t>
            </a:r>
            <a:r>
              <a:rPr sz="1800" b="1" spc="5" dirty="0" err="1">
                <a:latin typeface="Trebuchet MS"/>
                <a:cs typeface="Trebuchet MS"/>
              </a:rPr>
              <a:t>u</a:t>
            </a:r>
            <a:r>
              <a:rPr sz="1800" b="1" spc="-5" dirty="0" err="1">
                <a:latin typeface="Trebuchet MS"/>
                <a:cs typeface="Trebuchet MS"/>
              </a:rPr>
              <a:t>ti</a:t>
            </a:r>
            <a:r>
              <a:rPr sz="1800" b="1" spc="-5" dirty="0">
                <a:latin typeface="Trebuchet MS"/>
                <a:cs typeface="Trebuchet MS"/>
              </a:rPr>
              <a:t>  Shastri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98646" y="2188590"/>
            <a:ext cx="143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Sagar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15" dirty="0">
                <a:latin typeface="Trebuchet MS"/>
                <a:cs typeface="Trebuchet MS"/>
              </a:rPr>
              <a:t>Bokade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085580" y="4712665"/>
            <a:ext cx="9798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Trebuchet MS"/>
                <a:cs typeface="Trebuchet MS"/>
              </a:rPr>
              <a:t>Vaishnavi</a:t>
            </a:r>
            <a:endParaRPr sz="1800">
              <a:latin typeface="Trebuchet MS"/>
              <a:cs typeface="Trebuchet MS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rebuchet MS"/>
                <a:cs typeface="Trebuchet MS"/>
              </a:rPr>
              <a:t>Dhekwar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0165" y="0"/>
            <a:ext cx="4773295" cy="6868159"/>
            <a:chOff x="7420165" y="0"/>
            <a:chExt cx="4773295" cy="6868159"/>
          </a:xfrm>
        </p:grpSpPr>
        <p:sp>
          <p:nvSpPr>
            <p:cNvPr id="3" name="object 3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24928" y="3681984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90C225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90C22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539F20">
                <a:alpha val="7215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3E7818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98124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C0E374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90C225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2344" y="3590544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90C22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-381000" y="0"/>
            <a:ext cx="12193016" cy="6858761"/>
            <a:chOff x="0" y="0"/>
            <a:chExt cx="12193016" cy="6858761"/>
          </a:xfrm>
        </p:grpSpPr>
        <p:sp>
          <p:nvSpPr>
            <p:cNvPr id="13" name="object 13"/>
            <p:cNvSpPr/>
            <p:nvPr/>
          </p:nvSpPr>
          <p:spPr>
            <a:xfrm>
              <a:off x="0" y="4012691"/>
              <a:ext cx="448309" cy="2845435"/>
            </a:xfrm>
            <a:custGeom>
              <a:avLst/>
              <a:gdLst/>
              <a:ahLst/>
              <a:cxnLst/>
              <a:rect l="l" t="t" r="r" b="b"/>
              <a:pathLst>
                <a:path w="448309" h="2845434">
                  <a:moveTo>
                    <a:pt x="0" y="0"/>
                  </a:moveTo>
                  <a:lnTo>
                    <a:pt x="0" y="2845307"/>
                  </a:lnTo>
                  <a:lnTo>
                    <a:pt x="448056" y="2845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5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5186" y="761"/>
              <a:ext cx="11847830" cy="6858000"/>
            </a:xfrm>
            <a:custGeom>
              <a:avLst/>
              <a:gdLst/>
              <a:ahLst/>
              <a:cxnLst/>
              <a:rect l="l" t="t" r="r" b="b"/>
              <a:pathLst>
                <a:path w="11847830" h="6858000">
                  <a:moveTo>
                    <a:pt x="1184757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1847576" y="6858000"/>
                  </a:lnTo>
                  <a:lnTo>
                    <a:pt x="11847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5186" y="761"/>
              <a:ext cx="11847830" cy="6858000"/>
            </a:xfrm>
            <a:custGeom>
              <a:avLst/>
              <a:gdLst/>
              <a:ahLst/>
              <a:cxnLst/>
              <a:rect l="l" t="t" r="r" b="b"/>
              <a:pathLst>
                <a:path w="11847830" h="6858000">
                  <a:moveTo>
                    <a:pt x="0" y="6858000"/>
                  </a:moveTo>
                  <a:lnTo>
                    <a:pt x="11847576" y="6858000"/>
                  </a:lnTo>
                  <a:lnTo>
                    <a:pt x="11847576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02378" y="0"/>
              <a:ext cx="5989955" cy="6858000"/>
            </a:xfrm>
            <a:custGeom>
              <a:avLst/>
              <a:gdLst/>
              <a:ahLst/>
              <a:cxnLst/>
              <a:rect l="l" t="t" r="r" b="b"/>
              <a:pathLst>
                <a:path w="5989955" h="6858000">
                  <a:moveTo>
                    <a:pt x="129413" y="6820327"/>
                  </a:moveTo>
                  <a:lnTo>
                    <a:pt x="126481" y="6820937"/>
                  </a:lnTo>
                  <a:lnTo>
                    <a:pt x="79957" y="6832736"/>
                  </a:lnTo>
                  <a:lnTo>
                    <a:pt x="33615" y="6846539"/>
                  </a:lnTo>
                  <a:lnTo>
                    <a:pt x="0" y="6857996"/>
                  </a:lnTo>
                  <a:lnTo>
                    <a:pt x="87552" y="6857996"/>
                  </a:lnTo>
                  <a:lnTo>
                    <a:pt x="129413" y="6820327"/>
                  </a:lnTo>
                  <a:close/>
                </a:path>
                <a:path w="5989955" h="6858000">
                  <a:moveTo>
                    <a:pt x="5989622" y="0"/>
                  </a:moveTo>
                  <a:lnTo>
                    <a:pt x="466633" y="0"/>
                  </a:lnTo>
                  <a:lnTo>
                    <a:pt x="3521631" y="3207766"/>
                  </a:lnTo>
                  <a:lnTo>
                    <a:pt x="3545650" y="3255943"/>
                  </a:lnTo>
                  <a:lnTo>
                    <a:pt x="3566134" y="3302099"/>
                  </a:lnTo>
                  <a:lnTo>
                    <a:pt x="3583201" y="3346309"/>
                  </a:lnTo>
                  <a:lnTo>
                    <a:pt x="3596969" y="3388650"/>
                  </a:lnTo>
                  <a:lnTo>
                    <a:pt x="3607555" y="3429197"/>
                  </a:lnTo>
                  <a:lnTo>
                    <a:pt x="3615079" y="3468026"/>
                  </a:lnTo>
                  <a:lnTo>
                    <a:pt x="3621409" y="3540834"/>
                  </a:lnTo>
                  <a:lnTo>
                    <a:pt x="3620453" y="3574965"/>
                  </a:lnTo>
                  <a:lnTo>
                    <a:pt x="3610887" y="3639062"/>
                  </a:lnTo>
                  <a:lnTo>
                    <a:pt x="3591905" y="3698111"/>
                  </a:lnTo>
                  <a:lnTo>
                    <a:pt x="3564453" y="3752720"/>
                  </a:lnTo>
                  <a:lnTo>
                    <a:pt x="3529475" y="3803497"/>
                  </a:lnTo>
                  <a:lnTo>
                    <a:pt x="3487916" y="3851048"/>
                  </a:lnTo>
                  <a:lnTo>
                    <a:pt x="3440723" y="3895983"/>
                  </a:lnTo>
                  <a:lnTo>
                    <a:pt x="3388840" y="3938909"/>
                  </a:lnTo>
                  <a:lnTo>
                    <a:pt x="3333212" y="3980434"/>
                  </a:lnTo>
                  <a:lnTo>
                    <a:pt x="3274786" y="4021164"/>
                  </a:lnTo>
                  <a:lnTo>
                    <a:pt x="3122675" y="4123508"/>
                  </a:lnTo>
                  <a:lnTo>
                    <a:pt x="3092163" y="4144673"/>
                  </a:lnTo>
                  <a:lnTo>
                    <a:pt x="3031992" y="4188307"/>
                  </a:lnTo>
                  <a:lnTo>
                    <a:pt x="2973748" y="4234186"/>
                  </a:lnTo>
                  <a:lnTo>
                    <a:pt x="2918376" y="4282918"/>
                  </a:lnTo>
                  <a:lnTo>
                    <a:pt x="2866822" y="4335111"/>
                  </a:lnTo>
                  <a:lnTo>
                    <a:pt x="2820031" y="4391373"/>
                  </a:lnTo>
                  <a:lnTo>
                    <a:pt x="2778947" y="4452311"/>
                  </a:lnTo>
                  <a:lnTo>
                    <a:pt x="2744518" y="4518533"/>
                  </a:lnTo>
                  <a:lnTo>
                    <a:pt x="2715329" y="4550915"/>
                  </a:lnTo>
                  <a:lnTo>
                    <a:pt x="2686430" y="4582244"/>
                  </a:lnTo>
                  <a:lnTo>
                    <a:pt x="2657739" y="4612624"/>
                  </a:lnTo>
                  <a:lnTo>
                    <a:pt x="2629177" y="4642162"/>
                  </a:lnTo>
                  <a:lnTo>
                    <a:pt x="2600663" y="4670963"/>
                  </a:lnTo>
                  <a:lnTo>
                    <a:pt x="2572117" y="4699133"/>
                  </a:lnTo>
                  <a:lnTo>
                    <a:pt x="2543458" y="4726778"/>
                  </a:lnTo>
                  <a:lnTo>
                    <a:pt x="2514607" y="4754004"/>
                  </a:lnTo>
                  <a:lnTo>
                    <a:pt x="2485483" y="4780917"/>
                  </a:lnTo>
                  <a:lnTo>
                    <a:pt x="2456006" y="4807623"/>
                  </a:lnTo>
                  <a:lnTo>
                    <a:pt x="2426096" y="4834227"/>
                  </a:lnTo>
                  <a:lnTo>
                    <a:pt x="2395672" y="4860836"/>
                  </a:lnTo>
                  <a:lnTo>
                    <a:pt x="2364654" y="4887554"/>
                  </a:lnTo>
                  <a:lnTo>
                    <a:pt x="2300517" y="4941746"/>
                  </a:lnTo>
                  <a:lnTo>
                    <a:pt x="2233041" y="4997650"/>
                  </a:lnTo>
                  <a:lnTo>
                    <a:pt x="1961320" y="5219016"/>
                  </a:lnTo>
                  <a:lnTo>
                    <a:pt x="1722137" y="5416438"/>
                  </a:lnTo>
                  <a:lnTo>
                    <a:pt x="1555773" y="5556963"/>
                  </a:lnTo>
                  <a:lnTo>
                    <a:pt x="1405451" y="5686354"/>
                  </a:lnTo>
                  <a:lnTo>
                    <a:pt x="1096423" y="5957271"/>
                  </a:lnTo>
                  <a:lnTo>
                    <a:pt x="129413" y="6820327"/>
                  </a:lnTo>
                  <a:lnTo>
                    <a:pt x="173160" y="6811224"/>
                  </a:lnTo>
                  <a:lnTo>
                    <a:pt x="219968" y="6803679"/>
                  </a:lnTo>
                  <a:lnTo>
                    <a:pt x="266879" y="6798385"/>
                  </a:lnTo>
                  <a:lnTo>
                    <a:pt x="313868" y="6795422"/>
                  </a:lnTo>
                  <a:lnTo>
                    <a:pt x="360907" y="6794873"/>
                  </a:lnTo>
                  <a:lnTo>
                    <a:pt x="5989622" y="6794873"/>
                  </a:lnTo>
                  <a:lnTo>
                    <a:pt x="5989622" y="0"/>
                  </a:lnTo>
                  <a:close/>
                </a:path>
                <a:path w="5989955" h="6858000">
                  <a:moveTo>
                    <a:pt x="5989622" y="6794873"/>
                  </a:moveTo>
                  <a:lnTo>
                    <a:pt x="360907" y="6794873"/>
                  </a:lnTo>
                  <a:lnTo>
                    <a:pt x="407972" y="6796820"/>
                  </a:lnTo>
                  <a:lnTo>
                    <a:pt x="5989622" y="6796820"/>
                  </a:lnTo>
                  <a:lnTo>
                    <a:pt x="5989622" y="6794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02378" y="0"/>
              <a:ext cx="5989955" cy="6858000"/>
            </a:xfrm>
            <a:custGeom>
              <a:avLst/>
              <a:gdLst/>
              <a:ahLst/>
              <a:cxnLst/>
              <a:rect l="l" t="t" r="r" b="b"/>
              <a:pathLst>
                <a:path w="5989955" h="6858000">
                  <a:moveTo>
                    <a:pt x="5989622" y="6796820"/>
                  </a:moveTo>
                  <a:lnTo>
                    <a:pt x="407972" y="6796820"/>
                  </a:lnTo>
                  <a:lnTo>
                    <a:pt x="360907" y="6794873"/>
                  </a:lnTo>
                  <a:lnTo>
                    <a:pt x="313868" y="6795422"/>
                  </a:lnTo>
                  <a:lnTo>
                    <a:pt x="266879" y="6798385"/>
                  </a:lnTo>
                  <a:lnTo>
                    <a:pt x="219968" y="6803679"/>
                  </a:lnTo>
                  <a:lnTo>
                    <a:pt x="173160" y="6811224"/>
                  </a:lnTo>
                  <a:lnTo>
                    <a:pt x="126481" y="6820937"/>
                  </a:lnTo>
                  <a:lnTo>
                    <a:pt x="79957" y="6832736"/>
                  </a:lnTo>
                  <a:lnTo>
                    <a:pt x="33615" y="6846539"/>
                  </a:lnTo>
                  <a:lnTo>
                    <a:pt x="0" y="6857996"/>
                  </a:lnTo>
                </a:path>
                <a:path w="5989955" h="6858000">
                  <a:moveTo>
                    <a:pt x="87552" y="6857996"/>
                  </a:moveTo>
                  <a:lnTo>
                    <a:pt x="144907" y="6806384"/>
                  </a:lnTo>
                  <a:lnTo>
                    <a:pt x="193558" y="6762639"/>
                  </a:lnTo>
                  <a:lnTo>
                    <a:pt x="242135" y="6718992"/>
                  </a:lnTo>
                  <a:lnTo>
                    <a:pt x="290598" y="6675477"/>
                  </a:lnTo>
                  <a:lnTo>
                    <a:pt x="338904" y="6632134"/>
                  </a:lnTo>
                  <a:lnTo>
                    <a:pt x="387014" y="6588998"/>
                  </a:lnTo>
                  <a:lnTo>
                    <a:pt x="434886" y="6546107"/>
                  </a:lnTo>
                  <a:lnTo>
                    <a:pt x="482478" y="6503497"/>
                  </a:lnTo>
                  <a:lnTo>
                    <a:pt x="529750" y="6461207"/>
                  </a:lnTo>
                  <a:lnTo>
                    <a:pt x="576660" y="6419272"/>
                  </a:lnTo>
                  <a:lnTo>
                    <a:pt x="623168" y="6377730"/>
                  </a:lnTo>
                  <a:lnTo>
                    <a:pt x="669233" y="6336617"/>
                  </a:lnTo>
                  <a:lnTo>
                    <a:pt x="714812" y="6295972"/>
                  </a:lnTo>
                  <a:lnTo>
                    <a:pt x="759865" y="6255830"/>
                  </a:lnTo>
                  <a:lnTo>
                    <a:pt x="804352" y="6216229"/>
                  </a:lnTo>
                  <a:lnTo>
                    <a:pt x="848230" y="6177205"/>
                  </a:lnTo>
                  <a:lnTo>
                    <a:pt x="891458" y="6138797"/>
                  </a:lnTo>
                  <a:lnTo>
                    <a:pt x="933997" y="6101040"/>
                  </a:lnTo>
                  <a:lnTo>
                    <a:pt x="975803" y="6063972"/>
                  </a:lnTo>
                  <a:lnTo>
                    <a:pt x="1016837" y="6027630"/>
                  </a:lnTo>
                  <a:lnTo>
                    <a:pt x="1057057" y="5992051"/>
                  </a:lnTo>
                  <a:lnTo>
                    <a:pt x="1096423" y="5957271"/>
                  </a:lnTo>
                  <a:lnTo>
                    <a:pt x="1134892" y="5923329"/>
                  </a:lnTo>
                  <a:lnTo>
                    <a:pt x="1172424" y="5890260"/>
                  </a:lnTo>
                  <a:lnTo>
                    <a:pt x="1208977" y="5858102"/>
                  </a:lnTo>
                  <a:lnTo>
                    <a:pt x="1244511" y="5826892"/>
                  </a:lnTo>
                  <a:lnTo>
                    <a:pt x="1278985" y="5796666"/>
                  </a:lnTo>
                  <a:lnTo>
                    <a:pt x="1312357" y="5767463"/>
                  </a:lnTo>
                  <a:lnTo>
                    <a:pt x="1344586" y="5739319"/>
                  </a:lnTo>
                  <a:lnTo>
                    <a:pt x="1375631" y="5712270"/>
                  </a:lnTo>
                  <a:lnTo>
                    <a:pt x="1405451" y="5686354"/>
                  </a:lnTo>
                  <a:lnTo>
                    <a:pt x="1496028" y="5608119"/>
                  </a:lnTo>
                  <a:lnTo>
                    <a:pt x="1555773" y="5556963"/>
                  </a:lnTo>
                  <a:lnTo>
                    <a:pt x="1613319" y="5508035"/>
                  </a:lnTo>
                  <a:lnTo>
                    <a:pt x="1668747" y="5461228"/>
                  </a:lnTo>
                  <a:lnTo>
                    <a:pt x="1722137" y="5416438"/>
                  </a:lnTo>
                  <a:lnTo>
                    <a:pt x="1773568" y="5373557"/>
                  </a:lnTo>
                  <a:lnTo>
                    <a:pt x="1823122" y="5332480"/>
                  </a:lnTo>
                  <a:lnTo>
                    <a:pt x="1870878" y="5293102"/>
                  </a:lnTo>
                  <a:lnTo>
                    <a:pt x="1916918" y="5255316"/>
                  </a:lnTo>
                  <a:lnTo>
                    <a:pt x="1961320" y="5219016"/>
                  </a:lnTo>
                  <a:lnTo>
                    <a:pt x="2004165" y="5184097"/>
                  </a:lnTo>
                  <a:lnTo>
                    <a:pt x="2045534" y="5150453"/>
                  </a:lnTo>
                  <a:lnTo>
                    <a:pt x="2085507" y="5117978"/>
                  </a:lnTo>
                  <a:lnTo>
                    <a:pt x="2124164" y="5086566"/>
                  </a:lnTo>
                  <a:lnTo>
                    <a:pt x="2161585" y="5056111"/>
                  </a:lnTo>
                  <a:lnTo>
                    <a:pt x="2197851" y="5026508"/>
                  </a:lnTo>
                  <a:lnTo>
                    <a:pt x="2233041" y="4997650"/>
                  </a:lnTo>
                  <a:lnTo>
                    <a:pt x="2267236" y="4969431"/>
                  </a:lnTo>
                  <a:lnTo>
                    <a:pt x="2300517" y="4941746"/>
                  </a:lnTo>
                  <a:lnTo>
                    <a:pt x="2332963" y="4914489"/>
                  </a:lnTo>
                  <a:lnTo>
                    <a:pt x="2364654" y="4887554"/>
                  </a:lnTo>
                  <a:lnTo>
                    <a:pt x="2395672" y="4860836"/>
                  </a:lnTo>
                  <a:lnTo>
                    <a:pt x="2426096" y="4834227"/>
                  </a:lnTo>
                  <a:lnTo>
                    <a:pt x="2456006" y="4807623"/>
                  </a:lnTo>
                  <a:lnTo>
                    <a:pt x="2485483" y="4780917"/>
                  </a:lnTo>
                  <a:lnTo>
                    <a:pt x="2514607" y="4754004"/>
                  </a:lnTo>
                  <a:lnTo>
                    <a:pt x="2543458" y="4726778"/>
                  </a:lnTo>
                  <a:lnTo>
                    <a:pt x="2572117" y="4699133"/>
                  </a:lnTo>
                  <a:lnTo>
                    <a:pt x="2600663" y="4670963"/>
                  </a:lnTo>
                  <a:lnTo>
                    <a:pt x="2629177" y="4642162"/>
                  </a:lnTo>
                  <a:lnTo>
                    <a:pt x="2657739" y="4612624"/>
                  </a:lnTo>
                  <a:lnTo>
                    <a:pt x="2686430" y="4582244"/>
                  </a:lnTo>
                  <a:lnTo>
                    <a:pt x="2715329" y="4550915"/>
                  </a:lnTo>
                  <a:lnTo>
                    <a:pt x="2744518" y="4518533"/>
                  </a:lnTo>
                  <a:lnTo>
                    <a:pt x="2760842" y="4484723"/>
                  </a:lnTo>
                  <a:lnTo>
                    <a:pt x="2778947" y="4452311"/>
                  </a:lnTo>
                  <a:lnTo>
                    <a:pt x="2820031" y="4391373"/>
                  </a:lnTo>
                  <a:lnTo>
                    <a:pt x="2866822" y="4335111"/>
                  </a:lnTo>
                  <a:lnTo>
                    <a:pt x="2918376" y="4282918"/>
                  </a:lnTo>
                  <a:lnTo>
                    <a:pt x="2973748" y="4234186"/>
                  </a:lnTo>
                  <a:lnTo>
                    <a:pt x="3031992" y="4188307"/>
                  </a:lnTo>
                  <a:lnTo>
                    <a:pt x="3092163" y="4144673"/>
                  </a:lnTo>
                  <a:lnTo>
                    <a:pt x="3153315" y="4102676"/>
                  </a:lnTo>
                  <a:lnTo>
                    <a:pt x="3214505" y="4061709"/>
                  </a:lnTo>
                  <a:lnTo>
                    <a:pt x="3244818" y="4041422"/>
                  </a:lnTo>
                  <a:lnTo>
                    <a:pt x="3304290" y="4000860"/>
                  </a:lnTo>
                  <a:lnTo>
                    <a:pt x="3361435" y="3959809"/>
                  </a:lnTo>
                  <a:lnTo>
                    <a:pt x="3415309" y="3917659"/>
                  </a:lnTo>
                  <a:lnTo>
                    <a:pt x="3464965" y="3873805"/>
                  </a:lnTo>
                  <a:lnTo>
                    <a:pt x="3509459" y="3827638"/>
                  </a:lnTo>
                  <a:lnTo>
                    <a:pt x="3547845" y="3778550"/>
                  </a:lnTo>
                  <a:lnTo>
                    <a:pt x="3579179" y="3725933"/>
                  </a:lnTo>
                  <a:lnTo>
                    <a:pt x="3602514" y="3669180"/>
                  </a:lnTo>
                  <a:lnTo>
                    <a:pt x="3616906" y="3607683"/>
                  </a:lnTo>
                  <a:lnTo>
                    <a:pt x="3621409" y="3540834"/>
                  </a:lnTo>
                  <a:lnTo>
                    <a:pt x="3619657" y="3505213"/>
                  </a:lnTo>
                  <a:lnTo>
                    <a:pt x="3607555" y="3429197"/>
                  </a:lnTo>
                  <a:lnTo>
                    <a:pt x="3596969" y="3388650"/>
                  </a:lnTo>
                  <a:lnTo>
                    <a:pt x="3583201" y="3346309"/>
                  </a:lnTo>
                  <a:lnTo>
                    <a:pt x="3566134" y="3302099"/>
                  </a:lnTo>
                  <a:lnTo>
                    <a:pt x="3545650" y="3255943"/>
                  </a:lnTo>
                  <a:lnTo>
                    <a:pt x="3521631" y="3207766"/>
                  </a:lnTo>
                  <a:lnTo>
                    <a:pt x="466633" y="0"/>
                  </a:lnTo>
                </a:path>
              </a:pathLst>
            </a:custGeom>
            <a:ln w="19050">
              <a:solidFill>
                <a:srgbClr val="9185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33243" y="0"/>
              <a:ext cx="4000500" cy="6858000"/>
            </a:xfrm>
            <a:custGeom>
              <a:avLst/>
              <a:gdLst/>
              <a:ahLst/>
              <a:cxnLst/>
              <a:rect l="l" t="t" r="r" b="b"/>
              <a:pathLst>
                <a:path w="4000500" h="6858000">
                  <a:moveTo>
                    <a:pt x="736825" y="0"/>
                  </a:moveTo>
                  <a:lnTo>
                    <a:pt x="353408" y="0"/>
                  </a:lnTo>
                  <a:lnTo>
                    <a:pt x="3607910" y="3555365"/>
                  </a:lnTo>
                  <a:lnTo>
                    <a:pt x="0" y="6857999"/>
                  </a:lnTo>
                  <a:lnTo>
                    <a:pt x="402333" y="6857999"/>
                  </a:lnTo>
                  <a:lnTo>
                    <a:pt x="3999959" y="3564763"/>
                  </a:lnTo>
                  <a:lnTo>
                    <a:pt x="736825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33243" y="0"/>
              <a:ext cx="4000500" cy="6858000"/>
            </a:xfrm>
            <a:custGeom>
              <a:avLst/>
              <a:gdLst/>
              <a:ahLst/>
              <a:cxnLst/>
              <a:rect l="l" t="t" r="r" b="b"/>
              <a:pathLst>
                <a:path w="4000500" h="6858000">
                  <a:moveTo>
                    <a:pt x="3999959" y="3564763"/>
                  </a:moveTo>
                  <a:lnTo>
                    <a:pt x="402333" y="6857999"/>
                  </a:lnTo>
                </a:path>
                <a:path w="4000500" h="6858000">
                  <a:moveTo>
                    <a:pt x="0" y="6857999"/>
                  </a:moveTo>
                  <a:lnTo>
                    <a:pt x="3607910" y="3555365"/>
                  </a:lnTo>
                  <a:lnTo>
                    <a:pt x="353408" y="0"/>
                  </a:lnTo>
                </a:path>
                <a:path w="4000500" h="6858000">
                  <a:moveTo>
                    <a:pt x="736825" y="0"/>
                  </a:moveTo>
                  <a:lnTo>
                    <a:pt x="3999959" y="3564763"/>
                  </a:lnTo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22998" y="1605737"/>
            <a:ext cx="812157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9135" algn="ctr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E- WASTE FACLITY LOCATOR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12211050" cy="6877050"/>
            <a:chOff x="-8762" y="0"/>
            <a:chExt cx="12211050" cy="6877050"/>
          </a:xfrm>
        </p:grpSpPr>
        <p:sp>
          <p:nvSpPr>
            <p:cNvPr id="3" name="object 3"/>
            <p:cNvSpPr/>
            <p:nvPr/>
          </p:nvSpPr>
          <p:spPr>
            <a:xfrm>
              <a:off x="762" y="76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9050">
              <a:solidFill>
                <a:srgbClr val="9185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1189481"/>
              <a:ext cx="12192000" cy="4480560"/>
            </a:xfrm>
            <a:custGeom>
              <a:avLst/>
              <a:gdLst/>
              <a:ahLst/>
              <a:cxnLst/>
              <a:rect l="l" t="t" r="r" b="b"/>
              <a:pathLst>
                <a:path w="12192000" h="4480560">
                  <a:moveTo>
                    <a:pt x="12192000" y="0"/>
                  </a:moveTo>
                  <a:lnTo>
                    <a:pt x="0" y="0"/>
                  </a:lnTo>
                  <a:lnTo>
                    <a:pt x="0" y="4480560"/>
                  </a:lnTo>
                  <a:lnTo>
                    <a:pt x="12192000" y="44805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93DE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" y="1189481"/>
              <a:ext cx="12192000" cy="4480560"/>
            </a:xfrm>
            <a:custGeom>
              <a:avLst/>
              <a:gdLst/>
              <a:ahLst/>
              <a:cxnLst/>
              <a:rect l="l" t="t" r="r" b="b"/>
              <a:pathLst>
                <a:path w="12192000" h="4480560">
                  <a:moveTo>
                    <a:pt x="0" y="4480560"/>
                  </a:moveTo>
                  <a:lnTo>
                    <a:pt x="12192000" y="448056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480560"/>
                  </a:lnTo>
                  <a:close/>
                </a:path>
              </a:pathLst>
            </a:custGeom>
            <a:ln w="19050">
              <a:solidFill>
                <a:srgbClr val="3950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4656" y="474040"/>
            <a:ext cx="76288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sng" spc="-5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Problem</a:t>
            </a:r>
            <a:r>
              <a:rPr sz="3200" b="1" u="sng" spc="-2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u="sng" spc="-15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Statement:-</a:t>
            </a:r>
            <a:r>
              <a:rPr sz="3200" b="1" u="sng" spc="-4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u="sng" spc="-3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E-Waste</a:t>
            </a:r>
            <a:r>
              <a:rPr sz="3200" b="1" u="sng" spc="-35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u="sng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Facility</a:t>
            </a:r>
            <a:r>
              <a:rPr sz="3200" b="1" u="sng" spc="-25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3200" b="1" u="sng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Locator</a:t>
            </a:r>
            <a:endParaRPr sz="3200" b="1" u="sng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508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Website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tells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</a:t>
            </a:r>
            <a:r>
              <a:rPr spc="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nearest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e-waste </a:t>
            </a:r>
            <a:r>
              <a:rPr spc="-6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collection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recycling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facility.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Offers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educational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pop- 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</a:t>
            </a:r>
            <a:r>
              <a:rPr spc="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spc="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spc="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harmful</a:t>
            </a:r>
            <a:r>
              <a:rPr spc="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components</a:t>
            </a:r>
            <a:r>
              <a:rPr spc="5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</a:t>
            </a:r>
            <a:r>
              <a:rPr spc="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e-waste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their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effects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</a:t>
            </a:r>
            <a:r>
              <a:rPr spc="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human</a:t>
            </a:r>
            <a:r>
              <a:rPr spc="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health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</a:t>
            </a:r>
            <a:r>
              <a:rPr spc="-6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disposed</a:t>
            </a:r>
            <a:r>
              <a:rPr spc="4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correctly.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There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could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option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input</a:t>
            </a:r>
            <a:r>
              <a:rPr spc="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of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</a:t>
            </a:r>
            <a:r>
              <a:rPr spc="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old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device</a:t>
            </a:r>
            <a:r>
              <a:rPr spc="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spc="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earn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credit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points</a:t>
            </a:r>
            <a:r>
              <a:rPr spc="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relative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amount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precious</a:t>
            </a:r>
            <a:r>
              <a:rPr spc="3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metals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recovered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spc="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device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1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disposed</a:t>
            </a:r>
            <a:r>
              <a:rPr spc="2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pc="-3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correctly.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5783-6C7F-1927-1140-31BFC5C5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04801"/>
            <a:ext cx="2819400" cy="677108"/>
          </a:xfrm>
        </p:spPr>
        <p:txBody>
          <a:bodyPr/>
          <a:lstStyle/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1DD00-D410-0815-BDF9-DACFD170D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8610600" cy="301621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 Sign in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Log in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Log out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Nearby E Waste Facility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Credit Points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dirty="0"/>
              <a:t>Our Helpline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52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1BD3-BD98-F30A-CAD7-2BCDA09A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457201"/>
            <a:ext cx="2819400" cy="677108"/>
          </a:xfrm>
        </p:spPr>
        <p:txBody>
          <a:bodyPr/>
          <a:lstStyle/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OUTCOMES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FF377-98C8-4FE6-FEE6-CE6F6A407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9525000" cy="4893647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Convenience</a:t>
            </a:r>
            <a:r>
              <a:rPr lang="en-US" sz="2000" u="sng" dirty="0"/>
              <a:t>:</a:t>
            </a:r>
            <a:r>
              <a:rPr lang="en-US" sz="2000" dirty="0"/>
              <a:t> Users can easily locate the nearest e-waste collection and recycling facilities, making it convenient for them to dispose of their old devices responsibly.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algn="just"/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Incentivized Recycling: </a:t>
            </a:r>
            <a:r>
              <a:rPr lang="en-US" sz="2000" dirty="0"/>
              <a:t>The option to earn credit points for correctly disposing of old devices can incentivize users to recycle rather than discard their electronics.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Data Collection: </a:t>
            </a:r>
            <a:r>
              <a:rPr lang="en-US" sz="2000" dirty="0"/>
              <a:t>You can collect data on the types and quantities of e-waste being recycled, which can be valuable for policymakers and researchers.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Community Engagement: </a:t>
            </a:r>
            <a:r>
              <a:rPr lang="en-US" sz="2000" dirty="0"/>
              <a:t>The website can serve as a platform for community engagement and activism around environmental issues.</a:t>
            </a:r>
          </a:p>
          <a:p>
            <a:pPr algn="just"/>
            <a:endParaRPr lang="en-US" sz="2000" dirty="0"/>
          </a:p>
          <a:p>
            <a:pPr algn="just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0026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A62F4-1B69-C107-002D-B29A0E10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9906000" cy="547842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u="sng" dirty="0"/>
              <a:t>Corporate Responsibility: </a:t>
            </a:r>
            <a:r>
              <a:rPr lang="en-US" sz="2000" dirty="0"/>
              <a:t>Encouraging manufacturers to take responsibility for the disposal of their products can lead to better recycling practices and product design</a:t>
            </a:r>
            <a:r>
              <a:rPr lang="en-US" dirty="0"/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u="sng" dirty="0"/>
              <a:t>Economic Opportunities: </a:t>
            </a:r>
            <a:r>
              <a:rPr lang="en-US" sz="2000" dirty="0"/>
              <a:t>Recycling e-waste can create jobs and economic opportunities in the recycling and refurbishing industries.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Increased Awareness: </a:t>
            </a:r>
            <a:r>
              <a:rPr lang="en-US" sz="2000" dirty="0"/>
              <a:t>By providing educational pop-ups about the harmful effects of e-waste, you can raise awareness among users about the importance of proper disposal.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b="1" u="sng" dirty="0"/>
              <a:t>Environmental Impact: </a:t>
            </a:r>
            <a:r>
              <a:rPr lang="en-US" sz="2000" dirty="0"/>
              <a:t>Proper disposal of e-waste reduces the environmental impact of hazardous materials leaching into soil and waterways, and encourages recycling of valuable resources.</a:t>
            </a:r>
          </a:p>
          <a:p>
            <a:pPr algn="just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383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6869-7F1C-79A5-E54A-A83D89C2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0"/>
            <a:ext cx="7543800" cy="677108"/>
          </a:xfrm>
        </p:spPr>
        <p:txBody>
          <a:bodyPr/>
          <a:lstStyle/>
          <a:p>
            <a:r>
              <a:rPr lang="en-IN" sz="4400" dirty="0">
                <a:solidFill>
                  <a:schemeClr val="tx2">
                    <a:lumMod val="50000"/>
                  </a:schemeClr>
                </a:solidFill>
              </a:rPr>
              <a:t> Overview of our webpage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3E6A8-51BD-395A-1E82-3FD89AF9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9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4DD42-17AC-5886-D056-CBE6B3B5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D0D0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334</Words>
  <Application>Microsoft Office PowerPoint</Application>
  <PresentationFormat>Widescreen</PresentationFormat>
  <Paragraphs>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</vt:lpstr>
      <vt:lpstr>Office Theme</vt:lpstr>
      <vt:lpstr>Mini Project</vt:lpstr>
      <vt:lpstr>Our Team:-</vt:lpstr>
      <vt:lpstr>E- WASTE FACLITY LOCATOR</vt:lpstr>
      <vt:lpstr>Problem Statement:- E-Waste Facility Locator</vt:lpstr>
      <vt:lpstr>FEATURES</vt:lpstr>
      <vt:lpstr>OUTCOMES</vt:lpstr>
      <vt:lpstr>PowerPoint Presentation</vt:lpstr>
      <vt:lpstr> Overview of our webpage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 Bokade</dc:creator>
  <cp:lastModifiedBy>Sankruti Shastri</cp:lastModifiedBy>
  <cp:revision>3</cp:revision>
  <dcterms:created xsi:type="dcterms:W3CDTF">2024-04-19T12:38:33Z</dcterms:created>
  <dcterms:modified xsi:type="dcterms:W3CDTF">2024-04-19T14:32:09Z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2024-04-19T00:00:00Z</vt:filetime>
  </property>
</Properties>
</file>